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24.10.2023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24.10.2023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24.10.2023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24.10.2023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24.10.2023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24.10.2023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24.10.2023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24.10.2023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24.10.2023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24.10.2023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24.10.2023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24.10.2023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ok\Desktop\25 октября - Международный день борьбы женщин за мир(1).mp4_snapshot_00.21.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ok\Desktop\25 октября - Международный день борьбы женщин за мир(1).mp4_snapshot_00.31.jpg"/>
          <p:cNvPicPr>
            <a:picLocks noChangeAspect="1" noChangeArrowheads="1"/>
          </p:cNvPicPr>
          <p:nvPr/>
        </p:nvPicPr>
        <p:blipFill>
          <a:blip r:embed="rId2" cstate="print"/>
          <a:srcRect b="4851"/>
          <a:stretch>
            <a:fillRect/>
          </a:stretch>
        </p:blipFill>
        <p:spPr bwMode="auto">
          <a:xfrm>
            <a:off x="1" y="0"/>
            <a:ext cx="9143999" cy="68580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ok\Desktop\25 октября - Международный день борьбы женщин за мир(1).mp4_snapshot_00.39.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4" descr="https://i01.fotocdn.net/s119/3851699740357dee/public_pin_l/2709036538.jpg"/>
          <p:cNvPicPr>
            <a:picLocks noChangeAspect="1" noChangeArrowheads="1"/>
          </p:cNvPicPr>
          <p:nvPr/>
        </p:nvPicPr>
        <p:blipFill>
          <a:blip r:embed="rId2" cstate="print"/>
          <a:srcRect b="22145"/>
          <a:stretch>
            <a:fillRect/>
          </a:stretch>
        </p:blipFill>
        <p:spPr bwMode="auto">
          <a:xfrm>
            <a:off x="0" y="0"/>
            <a:ext cx="9144000" cy="6858000"/>
          </a:xfrm>
          <a:prstGeom prst="rect">
            <a:avLst/>
          </a:prstGeom>
          <a:noFill/>
        </p:spPr>
      </p:pic>
      <p:sp>
        <p:nvSpPr>
          <p:cNvPr id="5" name="Прямоугольник 4"/>
          <p:cNvSpPr/>
          <p:nvPr/>
        </p:nvSpPr>
        <p:spPr>
          <a:xfrm>
            <a:off x="611560" y="332656"/>
            <a:ext cx="8208912" cy="2308324"/>
          </a:xfrm>
          <a:prstGeom prst="rect">
            <a:avLst/>
          </a:prstGeom>
        </p:spPr>
        <p:txBody>
          <a:bodyPr wrap="square">
            <a:spAutoFit/>
          </a:bodyPr>
          <a:lstStyle/>
          <a:p>
            <a:r>
              <a:rPr lang="ru-RU" sz="2400" b="1" dirty="0" smtClean="0">
                <a:solidFill>
                  <a:srgbClr val="C00000"/>
                </a:solidFill>
                <a:latin typeface="Times New Roman" pitchFamily="18" charset="0"/>
                <a:cs typeface="Times New Roman" pitchFamily="18" charset="0"/>
              </a:rPr>
              <a:t>25 октября во многих государствах отмечается Международный день борьбы женщин за мир. По большому счету, это символичное событие. Кто как ни женщины дарят новую жизнь, а, стало быть, стремление сохранить мирное существование естественно для них.</a:t>
            </a:r>
            <a:r>
              <a:rPr lang="ru-RU" sz="2400" dirty="0" smtClean="0">
                <a:solidFill>
                  <a:srgbClr val="C00000"/>
                </a:solidFill>
                <a:latin typeface="Times New Roman" pitchFamily="18" charset="0"/>
                <a:cs typeface="Times New Roman" pitchFamily="18" charset="0"/>
              </a:rPr>
              <a:t> </a:t>
            </a:r>
          </a:p>
          <a:p>
            <a:r>
              <a:rPr lang="ru-RU" sz="2400" dirty="0" smtClean="0">
                <a:solidFill>
                  <a:srgbClr val="C00000"/>
                </a:solidFill>
                <a:latin typeface="Times New Roman" pitchFamily="18" charset="0"/>
                <a:cs typeface="Times New Roman" pitchFamily="18" charset="0"/>
              </a:rPr>
              <a:t>           </a:t>
            </a:r>
            <a:endParaRPr lang="ru-RU" sz="2400" dirty="0">
              <a:solidFill>
                <a:srgbClr val="C00000"/>
              </a:solidFill>
              <a:latin typeface="Times New Roman" pitchFamily="18" charset="0"/>
              <a:cs typeface="Times New Roman" pitchFamily="18" charset="0"/>
            </a:endParaRPr>
          </a:p>
        </p:txBody>
      </p:sp>
      <p:sp>
        <p:nvSpPr>
          <p:cNvPr id="6" name="Прямоугольник 5"/>
          <p:cNvSpPr/>
          <p:nvPr/>
        </p:nvSpPr>
        <p:spPr>
          <a:xfrm>
            <a:off x="467544" y="2348880"/>
            <a:ext cx="8136904" cy="2677656"/>
          </a:xfrm>
          <a:prstGeom prst="rect">
            <a:avLst/>
          </a:prstGeom>
        </p:spPr>
        <p:txBody>
          <a:bodyPr wrap="square">
            <a:spAutoFit/>
          </a:bodyPr>
          <a:lstStyle/>
          <a:p>
            <a:pPr indent="457200"/>
            <a:r>
              <a:rPr lang="ru-RU" sz="2400" dirty="0" smtClean="0">
                <a:solidFill>
                  <a:srgbClr val="C00000"/>
                </a:solidFill>
                <a:latin typeface="Times New Roman" pitchFamily="18" charset="0"/>
                <a:cs typeface="Times New Roman" pitchFamily="18" charset="0"/>
              </a:rPr>
              <a:t>Дату проведения праздника установила Международная демократическая федерация женщин в 1980 году. Этот союз был создан на Всемирном собрании женщин в столице Франции в конце 1945 года. </a:t>
            </a:r>
          </a:p>
          <a:p>
            <a:pPr indent="457200"/>
            <a:r>
              <a:rPr lang="ru-RU" sz="2400" dirty="0" smtClean="0">
                <a:solidFill>
                  <a:srgbClr val="C00000"/>
                </a:solidFill>
                <a:latin typeface="Times New Roman" pitchFamily="18" charset="0"/>
                <a:cs typeface="Times New Roman" pitchFamily="18" charset="0"/>
              </a:rPr>
              <a:t>Тогда в нем приняли участие 112 организаций из 97 стран мира, в том числе из СССР. Женщин из Советского Союза представлял Комитет Советских женщин. </a:t>
            </a:r>
            <a:endParaRPr lang="ru-RU"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https://i01.fotocdn.net/s119/3851699740357dee/public_pin_l/2709036538.jpg"/>
          <p:cNvPicPr>
            <a:picLocks noChangeAspect="1" noChangeArrowheads="1"/>
          </p:cNvPicPr>
          <p:nvPr/>
        </p:nvPicPr>
        <p:blipFill>
          <a:blip r:embed="rId2" cstate="print"/>
          <a:srcRect b="22145"/>
          <a:stretch>
            <a:fillRect/>
          </a:stretch>
        </p:blipFill>
        <p:spPr bwMode="auto">
          <a:xfrm>
            <a:off x="0" y="0"/>
            <a:ext cx="9144000" cy="6858000"/>
          </a:xfrm>
          <a:prstGeom prst="rect">
            <a:avLst/>
          </a:prstGeom>
          <a:noFill/>
        </p:spPr>
      </p:pic>
      <p:sp>
        <p:nvSpPr>
          <p:cNvPr id="3" name="Прямоугольник 2"/>
          <p:cNvSpPr/>
          <p:nvPr/>
        </p:nvSpPr>
        <p:spPr>
          <a:xfrm>
            <a:off x="467544" y="692696"/>
            <a:ext cx="8280920" cy="3785652"/>
          </a:xfrm>
          <a:prstGeom prst="rect">
            <a:avLst/>
          </a:prstGeom>
        </p:spPr>
        <p:txBody>
          <a:bodyPr wrap="square">
            <a:spAutoFit/>
          </a:bodyPr>
          <a:lstStyle/>
          <a:p>
            <a:pPr indent="457200"/>
            <a:r>
              <a:rPr lang="ru-RU" sz="2400" dirty="0" smtClean="0">
                <a:latin typeface="Times New Roman" pitchFamily="18" charset="0"/>
                <a:cs typeface="Times New Roman" pitchFamily="18" charset="0"/>
              </a:rPr>
              <a:t>В рамках обозначенных взглядов Федерация предложила следующий план действий:</a:t>
            </a:r>
          </a:p>
          <a:p>
            <a:pPr indent="457200">
              <a:buFont typeface="Wingdings" pitchFamily="2" charset="2"/>
              <a:buChar char="v"/>
            </a:pPr>
            <a:r>
              <a:rPr lang="ru-RU" sz="2400" dirty="0" smtClean="0">
                <a:latin typeface="Times New Roman" pitchFamily="18" charset="0"/>
                <a:cs typeface="Times New Roman" pitchFamily="18" charset="0"/>
              </a:rPr>
              <a:t>Рассмотрение и выдвижение на первый план вопроса о колоссальной опасности гонки вооружений;</a:t>
            </a:r>
          </a:p>
          <a:p>
            <a:pPr indent="457200">
              <a:buFont typeface="Wingdings" pitchFamily="2" charset="2"/>
              <a:buChar char="v"/>
            </a:pPr>
            <a:r>
              <a:rPr lang="ru-RU" sz="2400" dirty="0" smtClean="0">
                <a:latin typeface="Times New Roman" pitchFamily="18" charset="0"/>
                <a:cs typeface="Times New Roman" pitchFamily="18" charset="0"/>
              </a:rPr>
              <a:t>Пропаганда миротворческой деятельности;</a:t>
            </a:r>
          </a:p>
          <a:p>
            <a:pPr indent="457200">
              <a:buFont typeface="Wingdings" pitchFamily="2" charset="2"/>
              <a:buChar char="v"/>
            </a:pPr>
            <a:r>
              <a:rPr lang="ru-RU" sz="2400" dirty="0" smtClean="0">
                <a:latin typeface="Times New Roman" pitchFamily="18" charset="0"/>
                <a:cs typeface="Times New Roman" pitchFamily="18" charset="0"/>
              </a:rPr>
              <a:t>Общее повышение уровня понимания мировой общественностью необходимости решения задач в области разоружения;</a:t>
            </a:r>
          </a:p>
          <a:p>
            <a:pPr indent="457200">
              <a:buFont typeface="Wingdings" pitchFamily="2" charset="2"/>
              <a:buChar char="v"/>
            </a:pPr>
            <a:r>
              <a:rPr lang="ru-RU" sz="2400" dirty="0" smtClean="0">
                <a:latin typeface="Times New Roman" pitchFamily="18" charset="0"/>
                <a:cs typeface="Times New Roman" pitchFamily="18" charset="0"/>
              </a:rPr>
              <a:t>Призыв урегулирования конфликтов без применения какого-либо оружия.</a:t>
            </a:r>
            <a:endParaRPr lang="ru-RU"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https://i01.fotocdn.net/s119/3851699740357dee/public_pin_l/2709036538.jpg"/>
          <p:cNvPicPr>
            <a:picLocks noChangeAspect="1" noChangeArrowheads="1"/>
          </p:cNvPicPr>
          <p:nvPr/>
        </p:nvPicPr>
        <p:blipFill>
          <a:blip r:embed="rId2" cstate="print"/>
          <a:srcRect b="22145"/>
          <a:stretch>
            <a:fillRect/>
          </a:stretch>
        </p:blipFill>
        <p:spPr bwMode="auto">
          <a:xfrm>
            <a:off x="0" y="0"/>
            <a:ext cx="9144000" cy="6858000"/>
          </a:xfrm>
          <a:prstGeom prst="rect">
            <a:avLst/>
          </a:prstGeom>
          <a:noFill/>
        </p:spPr>
      </p:pic>
      <p:sp>
        <p:nvSpPr>
          <p:cNvPr id="3" name="Прямоугольник 2"/>
          <p:cNvSpPr/>
          <p:nvPr/>
        </p:nvSpPr>
        <p:spPr>
          <a:xfrm>
            <a:off x="539552" y="260648"/>
            <a:ext cx="7992888" cy="3416320"/>
          </a:xfrm>
          <a:prstGeom prst="rect">
            <a:avLst/>
          </a:prstGeom>
        </p:spPr>
        <p:txBody>
          <a:bodyPr wrap="square">
            <a:spAutoFit/>
          </a:bodyPr>
          <a:lstStyle/>
          <a:p>
            <a:pPr indent="457200"/>
            <a:r>
              <a:rPr lang="ru-RU" sz="2400" b="1" dirty="0" smtClean="0">
                <a:latin typeface="Times New Roman" pitchFamily="18" charset="0"/>
                <a:cs typeface="Times New Roman" pitchFamily="18" charset="0"/>
              </a:rPr>
              <a:t>Для каждой женщины самыми близкими и любимыми людьми были, есть и будут те, кого она может назвать своей семьей. </a:t>
            </a:r>
          </a:p>
          <a:p>
            <a:pPr indent="457200"/>
            <a:r>
              <a:rPr lang="ru-RU" sz="2400" b="1" dirty="0" smtClean="0">
                <a:latin typeface="Times New Roman" pitchFamily="18" charset="0"/>
                <a:cs typeface="Times New Roman" pitchFamily="18" charset="0"/>
              </a:rPr>
              <a:t>Поэтому естественное желание — защищать родных и близких от всякого рода неприятностей и стремиться к миру, где бы то ни было: в кругу семьи, обществе, во всем мире, наконец, обязательно найдет отклик в небезразличных человеческих душах, адекватно реагирующих на происходящее вокруг.</a:t>
            </a:r>
            <a:endParaRPr lang="ru-RU" sz="24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2" name="Picture 4" descr="https://i01.fotocdn.net/s119/3851699740357dee/public_pin_l/2709036538.jpg"/>
          <p:cNvPicPr>
            <a:picLocks noChangeAspect="1" noChangeArrowheads="1"/>
          </p:cNvPicPr>
          <p:nvPr/>
        </p:nvPicPr>
        <p:blipFill>
          <a:blip r:embed="rId2" cstate="print"/>
          <a:srcRect b="22145"/>
          <a:stretch>
            <a:fillRect/>
          </a:stretch>
        </p:blipFill>
        <p:spPr bwMode="auto">
          <a:xfrm>
            <a:off x="0" y="0"/>
            <a:ext cx="9144000" cy="6858000"/>
          </a:xfrm>
          <a:prstGeom prst="rect">
            <a:avLst/>
          </a:prstGeom>
          <a:noFill/>
        </p:spPr>
      </p:pic>
      <p:sp>
        <p:nvSpPr>
          <p:cNvPr id="3" name="TextBox 2"/>
          <p:cNvSpPr txBox="1"/>
          <p:nvPr/>
        </p:nvSpPr>
        <p:spPr>
          <a:xfrm>
            <a:off x="2411760" y="2132856"/>
            <a:ext cx="5160900" cy="646331"/>
          </a:xfrm>
          <a:prstGeom prst="rect">
            <a:avLst/>
          </a:prstGeom>
          <a:noFill/>
        </p:spPr>
        <p:txBody>
          <a:bodyPr wrap="none" rtlCol="0">
            <a:spAutoFit/>
          </a:bodyPr>
          <a:lstStyle/>
          <a:p>
            <a:r>
              <a:rPr lang="ru-RU"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Спасибо за внимание</a:t>
            </a:r>
            <a:endParaRPr lang="ru-RU" sz="3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108</Words>
  <Application>Microsoft Office PowerPoint</Application>
  <PresentationFormat>Экран (4:3)</PresentationFormat>
  <Paragraphs>12</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Тема Office</vt:lpstr>
      <vt:lpstr>Слайд 1</vt:lpstr>
      <vt:lpstr>Слайд 2</vt:lpstr>
      <vt:lpstr>Слайд 3</vt:lpstr>
      <vt:lpstr>Слайд 4</vt:lpstr>
      <vt:lpstr>Слайд 5</vt:lpstr>
      <vt:lpstr>Слайд 6</vt:lpstr>
      <vt:lpstr>Слайд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ok</dc:creator>
  <cp:lastModifiedBy>ok</cp:lastModifiedBy>
  <cp:revision>2</cp:revision>
  <dcterms:created xsi:type="dcterms:W3CDTF">2023-10-23T08:12:10Z</dcterms:created>
  <dcterms:modified xsi:type="dcterms:W3CDTF">2023-10-24T06:07:53Z</dcterms:modified>
</cp:coreProperties>
</file>