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70" r:id="rId8"/>
    <p:sldId id="269" r:id="rId9"/>
    <p:sldId id="266" r:id="rId10"/>
    <p:sldId id="25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0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ru-RU" dirty="0" smtClean="0"/>
              <a:t>Самый первый спутник.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8602556" cy="4536504"/>
          </a:xfrm>
          <a:prstGeom prst="rect">
            <a:avLst/>
          </a:prstGeom>
        </p:spPr>
      </p:pic>
      <p:pic>
        <p:nvPicPr>
          <p:cNvPr id="14338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476672"/>
            <a:ext cx="6318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«Человечество не останется вечно на Земле, но в погоне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за светом и пространством сначала робко проникнет за пределы атмосферы, а затем завоюет себе все околосолнечное пространство.»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                  Циолковский К.Э.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49289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4 октября –65 лет со дня запуска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Первого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искусственного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спутника Земли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(1957)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340" name="Picture 4" descr="https://thumbs.dreamstime.com/z/d-%D0%BF%D1%80%D0%B5-%D1%81%D1%82%D0%B0%D0%B2-%D1%8F%D1%8E%D1%82-sputnik-393606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67"/>
          <a:stretch>
            <a:fillRect/>
          </a:stretch>
        </p:blipFill>
        <p:spPr bwMode="auto">
          <a:xfrm>
            <a:off x="899592" y="3933056"/>
            <a:ext cx="2726193" cy="2708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152" y="5733256"/>
            <a:ext cx="2163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нлайн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информация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8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thepresentation.ru/img/tmb/6/540477/1c852575794a7228b3163d98be49aca2-800x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4664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90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2325653"/>
            <a:ext cx="7510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3790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32656"/>
            <a:ext cx="3960440" cy="1080120"/>
          </a:xfrm>
        </p:spPr>
        <p:txBody>
          <a:bodyPr>
            <a:normAutofit fontScale="70000" lnSpcReduction="20000"/>
          </a:bodyPr>
          <a:lstStyle/>
          <a:p>
            <a:pPr marL="0" indent="45720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искусственный спутник Земли был запущен 4 октября 1957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спутник назывался « Спутник-1», ученые сочли это название подходящим.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Кодовое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обозначение аппарата – ПС-1, что расшифруется как «Простейший Спутник-1».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внутреннее строение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спутник представлял алюминиевую сферу равную 58 см с двумя крест-накрест изогнутыми антеннами.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располагались 50-киллограмовые аккумуляторы, радиопередатчик, вентилятор, термостат, различные датчики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масса составила 83,6 кг.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3024336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140968"/>
            <a:ext cx="3861081" cy="252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3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opoccuu.com/pisz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80728"/>
            <a:ext cx="4680520" cy="30657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332656"/>
            <a:ext cx="6492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Создатели первого спутника Земли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21088"/>
            <a:ext cx="8316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созданием искусственного спутника Земли, во главе с основоположником практической космонавтики С. П. Королевым, работали учёные М.В. Келдыш, М.К.  Тихонравов, Н.С.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Лидоренко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 Г.Ю. Максимов, В. И. 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Лапко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Б. С. 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Чекунов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А. В. 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Бухтияров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многие другие.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1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6906" y="404664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История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запуска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45720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октября 1957 года был произведен запуск первого искусственного спутника на орбиту Земли.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находился там 92 дня и за это время произвел 1400 оборотов вокруг планеты, на каждый виток требовалось 100 минут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Спутник сгорел в атмосфере. 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42" b="7660"/>
          <a:stretch/>
        </p:blipFill>
        <p:spPr>
          <a:xfrm>
            <a:off x="467544" y="3212976"/>
            <a:ext cx="3882389" cy="2739648"/>
          </a:xfrm>
          <a:prstGeom prst="rect">
            <a:avLst/>
          </a:prstGeom>
        </p:spPr>
      </p:pic>
      <p:pic>
        <p:nvPicPr>
          <p:cNvPr id="6" name="Picture 6" descr="http://windoworld.ru/sputnik/1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3816424" cy="2671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08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2636912"/>
            <a:ext cx="84249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sz="2400" dirty="0" smtClean="0"/>
          </a:p>
          <a:p>
            <a:pPr indent="4572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22:28:34 по московскому времени произошел запуск ракеты со спутником с первой площадки НИИП № 5 (Байконур).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Спустя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295 секунд центральный блок ракеты и спутник были выведены на эллиптическую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орбиту.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через 20 секунд ПС-1 отделился от ракеты и подал сигнал.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 — так звучали его позывные.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 витке аппарата вокруг Земли Телеграфное агентство Советского Союза (ТАСС) передало сообщение об успешном запуске первого в мире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ИСЗ.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Пробыв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орбите 92 дня, потеряв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о трение атмосферы, «Спутник-1» начал снижаться и полностью сгорел в плотных слоях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атмосферы.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Наука и технологии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664296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00766" y="764704"/>
            <a:ext cx="2967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История полета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820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908720"/>
            <a:ext cx="81369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полёта ПС-1</a:t>
            </a:r>
          </a:p>
          <a:p>
            <a:pPr fontAlgn="base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Запуск данного ПС-1 преследовал несколько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целей: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 технической способности аппарата, а также проверка расчетов, принятых для успешного запуска спутника;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ионосферы. До запуска космического аппарата радиоволны, посланные с Земли, отражались от ионосферы, исключая возможность ее изучения. Теперь же ученые смогли начать исследование ионосферы посредством взаимодействия радиоволн, излучаемых спутником из космоса и идущих через атмосферу к поверхности Земли.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 плотности верхних слоев атмосферы при помощи наблюдения за темпом замедления аппарата вследствие трения об атмосферу;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влияния космического пространства на аппаратуру, а также определения благоприятных условий для работы аппаратуры в космосе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8640"/>
            <a:ext cx="2811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Значение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полета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26064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Радиолюбители прослушивают сигналы спутника</a:t>
            </a:r>
            <a:endParaRPr lang="ru-RU" sz="2800" dirty="0"/>
          </a:p>
        </p:txBody>
      </p:sp>
      <p:pic>
        <p:nvPicPr>
          <p:cNvPr id="6" name="Picture 2" descr="http://windoworld.ru/sputnik/1/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3134122" cy="2458546"/>
          </a:xfrm>
          <a:prstGeom prst="rect">
            <a:avLst/>
          </a:prstGeom>
          <a:noFill/>
        </p:spPr>
      </p:pic>
      <p:pic>
        <p:nvPicPr>
          <p:cNvPr id="7" name="Picture 2" descr="http://kik-sssr.ru/Hist_1_GazetaPravda/i0105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45011">
            <a:off x="3157179" y="1646656"/>
            <a:ext cx="3347926" cy="4414381"/>
          </a:xfrm>
          <a:prstGeom prst="rect">
            <a:avLst/>
          </a:prstGeom>
          <a:noFill/>
        </p:spPr>
      </p:pic>
      <p:pic>
        <p:nvPicPr>
          <p:cNvPr id="8" name="Picture 4" descr="Радиолюбител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861048"/>
            <a:ext cx="2248644" cy="2248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340768"/>
            <a:ext cx="3055453" cy="4924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создателям первого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спутника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052736"/>
            <a:ext cx="38164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Памятник создателям первого спутника Земли установлен около вестибюля метро «Рижская» в 1963 году. Восстановлен памятник в 1998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Скульптура представляет собой рабочего, поднявшего в руке первый искусственный спутник Земли.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постаменте памятника надпись: «Создателям первого спутника Земли. 1957 год».</a:t>
            </a:r>
          </a:p>
        </p:txBody>
      </p:sp>
    </p:spTree>
    <p:extLst>
      <p:ext uri="{BB962C8B-B14F-4D97-AF65-F5344CB8AC3E}">
        <p14:creationId xmlns:p14="http://schemas.microsoft.com/office/powerpoint/2010/main" xmlns="" val="41145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7/1625558976_16-kartinkin-com-p-fon-dlya-bannera-kosmos-krasivie-fon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Предметы с изображением первого искусственного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спутника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2355044" cy="1879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196752"/>
            <a:ext cx="2880320" cy="2122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61048"/>
            <a:ext cx="3168352" cy="2032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836712"/>
            <a:ext cx="2699792" cy="2213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69" t="14827" r="12033" b="9540"/>
          <a:stretch/>
        </p:blipFill>
        <p:spPr>
          <a:xfrm>
            <a:off x="3779912" y="3789040"/>
            <a:ext cx="1900990" cy="2334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414238"/>
            <a:ext cx="2045920" cy="28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8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401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Самый первый спутник.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первый спутник.</dc:title>
  <dc:creator>Athena</dc:creator>
  <cp:lastModifiedBy>ok</cp:lastModifiedBy>
  <cp:revision>13</cp:revision>
  <dcterms:created xsi:type="dcterms:W3CDTF">2017-09-24T16:09:30Z</dcterms:created>
  <dcterms:modified xsi:type="dcterms:W3CDTF">2022-10-03T07:13:56Z</dcterms:modified>
</cp:coreProperties>
</file>