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015413" cy="6859588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12" y="-102"/>
      </p:cViewPr>
      <p:guideLst>
        <p:guide orient="horz" pos="2881"/>
        <p:guide pos="159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76156" y="2126474"/>
            <a:ext cx="766310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52312" y="3841370"/>
            <a:ext cx="631079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15413" cy="68595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07763" y="2963341"/>
            <a:ext cx="2205489" cy="3210033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7610136" y="3286505"/>
            <a:ext cx="1402554" cy="189718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7722263" y="3133308"/>
            <a:ext cx="1292210" cy="1822236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0699" y="1"/>
            <a:ext cx="7174016" cy="685958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92F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92F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0771" y="1577706"/>
            <a:ext cx="3921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642939" y="1577706"/>
            <a:ext cx="39217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092F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015413" cy="68595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807763" y="2963341"/>
            <a:ext cx="2205489" cy="3210033"/>
          </a:xfrm>
          <a:custGeom>
            <a:avLst/>
            <a:gdLst/>
            <a:ahLst/>
            <a:cxnLst/>
            <a:rect l="l" t="t" r="r" b="b"/>
            <a:pathLst>
              <a:path w="2982595" h="3209290">
                <a:moveTo>
                  <a:pt x="2982468" y="0"/>
                </a:moveTo>
                <a:lnTo>
                  <a:pt x="2069592" y="912749"/>
                </a:lnTo>
              </a:path>
              <a:path w="2982595" h="3209290">
                <a:moveTo>
                  <a:pt x="2981833" y="227076"/>
                </a:moveTo>
                <a:lnTo>
                  <a:pt x="0" y="320893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7610136" y="3286505"/>
            <a:ext cx="1402554" cy="1897185"/>
          </a:xfrm>
          <a:custGeom>
            <a:avLst/>
            <a:gdLst/>
            <a:ahLst/>
            <a:cxnLst/>
            <a:rect l="l" t="t" r="r" b="b"/>
            <a:pathLst>
              <a:path w="1896745" h="1896745">
                <a:moveTo>
                  <a:pt x="1896491" y="0"/>
                </a:moveTo>
                <a:lnTo>
                  <a:pt x="0" y="1896490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7722263" y="3133308"/>
            <a:ext cx="1292210" cy="1822236"/>
          </a:xfrm>
          <a:custGeom>
            <a:avLst/>
            <a:gdLst/>
            <a:ahLst/>
            <a:cxnLst/>
            <a:rect l="l" t="t" r="r" b="b"/>
            <a:pathLst>
              <a:path w="1747520" h="1821814">
                <a:moveTo>
                  <a:pt x="1745742" y="0"/>
                </a:moveTo>
                <a:lnTo>
                  <a:pt x="0" y="1745741"/>
                </a:lnTo>
              </a:path>
              <a:path w="1747520" h="1821814">
                <a:moveTo>
                  <a:pt x="1747012" y="551687"/>
                </a:moveTo>
                <a:lnTo>
                  <a:pt x="477012" y="1821687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9768" y="2997259"/>
            <a:ext cx="643587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092F4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0772" y="1577706"/>
            <a:ext cx="81138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65241" y="6379418"/>
            <a:ext cx="288493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0772" y="6379418"/>
            <a:ext cx="20735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11/28/2022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491097" y="6379418"/>
            <a:ext cx="20735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229394"/>
            <a:ext cx="8534400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1"/>
            <a:ext cx="8534400" cy="663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1"/>
            <a:ext cx="8534400" cy="685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229394"/>
            <a:ext cx="8610599" cy="632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6" y="1"/>
            <a:ext cx="8610600" cy="663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6" y="1"/>
            <a:ext cx="8610600" cy="6706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3.ppt-online.org/files3/slide/b/B8pbIURMaWy91GqEKHP4lhcs35kw0fxJYXtVO2/slide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" y="228652"/>
            <a:ext cx="8458200" cy="6401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n.culture.ru/images/8ccc4474-ed50-5172-82a3-c3e197fb152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6" y="304871"/>
            <a:ext cx="8229600" cy="6304926"/>
          </a:xfrm>
          <a:prstGeom prst="rect">
            <a:avLst/>
          </a:prstGeom>
          <a:noFill/>
        </p:spPr>
      </p:pic>
      <p:pic>
        <p:nvPicPr>
          <p:cNvPr id="1028" name="Picture 4" descr="https://kartinkin.net/uploads/posts/2022-02/1645050155_3-kartinkin-net-p-gerb-rossii-kartinki-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4822" y="304870"/>
            <a:ext cx="1078311" cy="161644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906" y="1677194"/>
            <a:ext cx="58674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«Над </a:t>
            </a:r>
            <a:r>
              <a:rPr lang="ru-RU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нами реет  </a:t>
            </a:r>
            <a:endParaRPr lang="ru-RU" sz="6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ndara" pitchFamily="34" charset="0"/>
            </a:endParaRPr>
          </a:p>
          <a:p>
            <a:endParaRPr lang="ru-RU" sz="24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Candara" pitchFamily="34" charset="0"/>
            </a:endParaRPr>
          </a:p>
          <a:p>
            <a:r>
              <a:rPr lang="ru-RU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 </a:t>
            </a:r>
            <a:r>
              <a:rPr lang="ru-RU" sz="6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флаг </a:t>
            </a:r>
            <a:r>
              <a:rPr lang="ru-RU" sz="6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России»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93306" y="5944394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онлайн – </a:t>
            </a:r>
            <a:r>
              <a:rPr lang="ru-RU" sz="2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andara" pitchFamily="34" charset="0"/>
              </a:rPr>
              <a:t>информация</a:t>
            </a:r>
            <a:endParaRPr lang="ru-RU" sz="2400" b="1" dirty="0">
              <a:solidFill>
                <a:schemeClr val="accent6">
                  <a:lumMod val="40000"/>
                  <a:lumOff val="60000"/>
                </a:schemeClr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706" y="1"/>
            <a:ext cx="8698707" cy="685958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92330"/>
            <a:ext cx="9015413" cy="2874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2"/>
            <a:ext cx="8546307" cy="685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1"/>
            <a:ext cx="8534400" cy="663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1"/>
            <a:ext cx="8774907" cy="6859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6" y="1"/>
            <a:ext cx="8534400" cy="663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706" y="1"/>
            <a:ext cx="8458200" cy="6630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507" y="1"/>
            <a:ext cx="8610600" cy="655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</TotalTime>
  <Words>11</Words>
  <Application>Microsoft Office PowerPoint</Application>
  <PresentationFormat>Произвольный</PresentationFormat>
  <Paragraphs>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КиселёваТВ</dc:creator>
  <cp:lastModifiedBy>ok</cp:lastModifiedBy>
  <cp:revision>4</cp:revision>
  <dcterms:created xsi:type="dcterms:W3CDTF">2022-11-26T07:31:00Z</dcterms:created>
  <dcterms:modified xsi:type="dcterms:W3CDTF">2022-11-28T08:08:55Z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2022-11-26T00:00:00Z</vt:filetime>
  </property>
</Properties>
</file>