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72" r:id="rId5"/>
    <p:sldId id="270" r:id="rId6"/>
    <p:sldId id="291" r:id="rId7"/>
    <p:sldId id="273" r:id="rId8"/>
    <p:sldId id="292" r:id="rId9"/>
    <p:sldId id="293" r:id="rId10"/>
    <p:sldId id="294" r:id="rId11"/>
    <p:sldId id="278" r:id="rId12"/>
    <p:sldId id="279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004" autoAdjust="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2" descr="ÐÐ°ÑÑÐ¸Ð½ÐºÐ¸ Ð¿Ð¾ Ð·Ð°Ð¿ÑÐ¾ÑÑ ÐºÐ°ÑÑÐ¸Ð½ÐºÐ° Ð¼ÐµÐ¶Ð´ÑÐ½Ð°ÑÐ¾Ð´Ð½ÑÐ¹ Ð´ÐµÐ½Ñ Ð¿ÑÐ°Ð² ÑÐµÐ»Ð¾Ð²Ðµ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sun9-77.userapi.com/impg/DMfCYqFV8Vb-r_eVhP9Tw0jcROPY-8Mhy9hslw/T11DOxJLRMk.jpg?size=990x1080&amp;quality=95&amp;sign=7f1e1a0f80a5a62e3fba60e35684806e&amp;c_uniq_tag=qNzyfWXK555onY-hQz9d1ikQLL1aR9-WbboOK8VC9P0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353859"/>
            <a:ext cx="6192688" cy="502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r="-1233" b="644"/>
          <a:stretch/>
        </p:blipFill>
        <p:spPr>
          <a:xfrm>
            <a:off x="6407696" y="1340768"/>
            <a:ext cx="2736304" cy="4023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5760640" cy="382270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ПРАВА ДЕТЕЙ ВСЕГО МИРА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жизнь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имя при рождении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медицинскую помощь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Право на образование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отдых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имущество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выражать свои взгляды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Право на свободное перемещение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заботу и воспитание родителями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Право на всестороннее развитие и уважение человеческого достоинства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личную жизнь, семейную жизнь, неприкосновенность жилища, тайну переписки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664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36912"/>
            <a:ext cx="1785664" cy="305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6264696" cy="3816424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приобретении знаний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мнение всех учащихся и учителей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рабочее место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школу в предназначенное для этого время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собственности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школьных мероприятий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пропускать занятия без уважительных причин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корректно на переменах и уроках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сотрудничество с учителем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ПДД, а также технику безопасности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школьное имущество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412776"/>
            <a:ext cx="329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И ОБЯЗАННОСТИ»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854968"/>
          </a:xfrm>
        </p:spPr>
        <p:txBody>
          <a:bodyPr/>
          <a:lstStyle/>
          <a:p>
            <a:pPr algn="l"/>
            <a:r>
              <a:rPr lang="ru-RU" dirty="0" smtClean="0"/>
              <a:t>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Права: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Обязанности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4038600" cy="3096344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образование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приобретении знаний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рабочее место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личной собственности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школьных мероприятий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сотрудничество с учителем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276872"/>
            <a:ext cx="4278115" cy="3744416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мнение всех учащихся и учителей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школу в предназначенное для этого время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пропускать занятия без уважительных причин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корректно на переменах и уроках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ПДД, а также технику безопасности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школьное имущество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2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fresh-cards.ru/images/cards/krasivaya-otkrytka-s-vsemirnym-dnem-prav-chelove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484784"/>
            <a:ext cx="4981749" cy="498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2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4633" y="6817759"/>
            <a:ext cx="9566348" cy="3587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ÐÐ°ÑÑÐ¸Ð½ÐºÐ¸ Ð¿Ð¾ Ð·Ð°Ð¿ÑÐ¾ÑÑ Ð·Ð½Ð°Ðº Ð²Ð¾Ð¿ÑÐ¾ÑÐ° ÐºÑÐ°ÑÐ½Ñ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36710" cy="3763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ºÐ°ÑÑÐ¸Ð½ÐºÐ° Ð¿ÑÐ°Ð² ÑÐµÐ»Ð¾Ð²Ðµ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6" r="22281"/>
          <a:stretch/>
        </p:blipFill>
        <p:spPr bwMode="auto">
          <a:xfrm>
            <a:off x="899592" y="2132856"/>
            <a:ext cx="4654350" cy="2827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96652"/>
            <a:ext cx="7772400" cy="5760639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0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5280" y="1124744"/>
            <a:ext cx="3998720" cy="3433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5184576" cy="3600400"/>
          </a:xfrm>
        </p:spPr>
        <p:txBody>
          <a:bodyPr/>
          <a:lstStyle/>
          <a:p>
            <a:r>
              <a:rPr lang="ru-RU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ЧЕЛОВЕКА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правовой статус человека по отношению к государству, его возможности и притязания в экономической, социальной, политической и культурной сферах.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59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1239176"/>
            <a:ext cx="3091205" cy="414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628800"/>
            <a:ext cx="4038600" cy="4525963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Объединенных Наций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была создана 24 октября 1945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данной организации – поддержать мир во всем мире!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4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2605789" cy="362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67944" y="1268760"/>
            <a:ext cx="460851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Декларация прав человека была принята в Париже на общем  собрании Организации Объединённых Наций (ООН) 10 декабря 1948г.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статьях этого документа перечислены все основные права человека: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гражданские, политические, экономические, социальные и культурные.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древнеримского (латинского) языка - заявление. Декларировать - значит, объявлять, провозглашать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17" y="1731962"/>
            <a:ext cx="8229600" cy="4289326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человека переведена более чем на 500 языков и распространяется повсюду в мире.</a:t>
            </a:r>
          </a:p>
          <a:p>
            <a:pPr algn="ctr"/>
            <a:endParaRPr lang="ru-RU" sz="3600" dirty="0"/>
          </a:p>
        </p:txBody>
      </p:sp>
      <p:pic>
        <p:nvPicPr>
          <p:cNvPr id="2050" name="Picture 2" descr="ÐÐ°ÑÑÐ¸Ð½ÐºÐ¸ Ð¿Ð¾ Ð·Ð°Ð¿ÑÐ¾ÑÑ Ð¿ÑÐ°Ð²Ð° ÑÐµÐ»Ð¾Ð²Ðµ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868144" cy="247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5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4402832" cy="45259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1959 году Генеральная Ассамблея ООН приняла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прав ребёнка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призвала все страны мира проявить особую заботу о детях, признавать и защищать их права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1989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года ООН приняла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Конвенцию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ребёнка.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556792"/>
            <a:ext cx="3109325" cy="3710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63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Ð¾Ð½ÑÑÐ¸ÑÑÑÐ¸Ñ ÑÑ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312368" cy="428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7008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РФ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принята всенародным голосованием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декабря 1993 г.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Конституция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2 разделов, 9 глав, 137 статей и 9 параграфов переходных и заключительных положений. </a:t>
            </a:r>
            <a:endParaRPr lang="ru-RU" sz="2000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закрепляет основы конституционного строя России,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и свободы человека и гражданина, федеративное устройство, организацию высших органов государственной власти.</a:t>
            </a:r>
            <a:endParaRPr lang="ru-RU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6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757281_7-phonoteka_org-p-fon-dlya-prezentatsii-dopolnitelnoe-obraz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гарантируются следующие права: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 – рождение, проживание и доступные медицинские услуги;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право на развитие – образование, досуг, отдых и участие в культурной жизни;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право на защиту – забота о детях-сиротах, беженцах, а также защита от приобретения и употребления наркотиков;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право на активное участие в жизни общества – обеспечение свободы слова, религии, совести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4" descr="ÐÐ°ÑÑÐ¸Ð½ÐºÐ¸ Ð¿Ð¾ Ð·Ð°Ð¿ÑÐ¾ÑÑ ÐºÐ°ÑÑÐ¸Ð½ÐºÐ° Ð¼Ð½Ð¾Ð³Ð¾ ÑÑÐº Ð¿ÑÐ°Ð²Ð° ÑÐµÐ»Ð¾Ð²Ðµ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vremennaya_Rossiy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Sovremennaya_Rossiya</Template>
  <TotalTime>390</TotalTime>
  <Words>319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Sovremennaya_Rossiya</vt:lpstr>
      <vt:lpstr>Слайд 1</vt:lpstr>
      <vt:lpstr>               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Конвенцией ООН гарантируются следующие права:</vt:lpstr>
      <vt:lpstr>ГРАЖДАНСКИЕ ПРАВА ДЕТЕЙ ВСЕГО МИРА </vt:lpstr>
      <vt:lpstr>Слайд 11</vt:lpstr>
      <vt:lpstr>       Права:                              Обязанности: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Эльмира</dc:creator>
  <cp:lastModifiedBy>ok</cp:lastModifiedBy>
  <cp:revision>23</cp:revision>
  <dcterms:created xsi:type="dcterms:W3CDTF">2013-05-03T07:47:28Z</dcterms:created>
  <dcterms:modified xsi:type="dcterms:W3CDTF">2023-12-04T09:44:06Z</dcterms:modified>
</cp:coreProperties>
</file>