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532" y="-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0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01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28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130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97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18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51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52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6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0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0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0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3C02F-69C4-46FB-980A-7027702AD0AC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736D4-9BA8-4877-8E34-D1651EE954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69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7952" y="18241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41"/>
              </a:spcBef>
            </a:pPr>
            <a:endParaRPr lang="ru-RU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ru-RU" sz="4800" b="1" strike="noStrike" spc="-1" dirty="0" smtClean="0">
                <a:solidFill>
                  <a:srgbClr val="C00000"/>
                </a:solidFill>
              </a:rPr>
              <a:t>«</a:t>
            </a:r>
            <a:r>
              <a:rPr lang="ru-RU" sz="4800" b="1" dirty="0">
                <a:solidFill>
                  <a:srgbClr val="C00000"/>
                </a:solidFill>
              </a:rPr>
              <a:t>В аду фашистских лагерей</a:t>
            </a:r>
            <a:r>
              <a:rPr lang="ru-RU" sz="4800" b="1" strike="noStrike" spc="-1" dirty="0" smtClean="0">
                <a:solidFill>
                  <a:srgbClr val="C00000"/>
                </a:solidFill>
              </a:rPr>
              <a:t>»</a:t>
            </a:r>
            <a:r>
              <a:rPr lang="ru-RU" sz="4800" b="1" strike="noStrike" spc="-1" dirty="0">
                <a:solidFill>
                  <a:srgbClr val="C00000"/>
                </a:solidFill>
              </a:rPr>
              <a:t> </a:t>
            </a:r>
          </a:p>
        </p:txBody>
      </p:sp>
      <p:sp>
        <p:nvSpPr>
          <p:cNvPr id="176" name="CustomShape 3"/>
          <p:cNvSpPr/>
          <p:nvPr/>
        </p:nvSpPr>
        <p:spPr>
          <a:xfrm>
            <a:off x="323528" y="3933056"/>
            <a:ext cx="8640960" cy="230832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rgbClr val="5D5D5D"/>
                </a:solidFill>
                <a:latin typeface="Times New Roman"/>
              </a:rPr>
              <a:t>11 апреля -</a:t>
            </a:r>
            <a:endParaRPr lang="ru-RU" sz="36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 dirty="0">
                <a:solidFill>
                  <a:srgbClr val="5D5D5D"/>
                </a:solidFill>
                <a:latin typeface="Times New Roman"/>
              </a:rPr>
              <a:t>Международный день </a:t>
            </a:r>
            <a:endParaRPr lang="ru-RU" sz="36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rgbClr val="5D5D5D"/>
                </a:solidFill>
                <a:latin typeface="Times New Roman"/>
              </a:rPr>
              <a:t>освобождения узников</a:t>
            </a:r>
            <a:endParaRPr lang="ru-RU" sz="36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rgbClr val="5D5D5D"/>
                </a:solidFill>
                <a:latin typeface="Times New Roman"/>
              </a:rPr>
              <a:t>фашистских концлагерей</a:t>
            </a:r>
            <a:endParaRPr lang="ru-RU" sz="3600" b="0" strike="noStrike" spc="-1" dirty="0">
              <a:latin typeface="Times New Roman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Picture 6" descr="https://avatars.mds.yandex.net/i?id=9fa23d8f57ed6f270da10a462dfe6a9158ad6a89-15129486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88" y="165823"/>
            <a:ext cx="8808913" cy="6581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 rot="21062274">
            <a:off x="236109" y="2048139"/>
            <a:ext cx="85845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i="1" strike="noStrike" spc="-1" dirty="0" smtClean="0">
                <a:solidFill>
                  <a:srgbClr val="FF0000"/>
                </a:solidFill>
              </a:rPr>
              <a:t>«</a:t>
            </a:r>
            <a:r>
              <a:rPr lang="ru-RU" sz="7200" b="1" i="1" dirty="0" smtClean="0">
                <a:solidFill>
                  <a:srgbClr val="FF0000"/>
                </a:solidFill>
              </a:rPr>
              <a:t>В аду фашистских лагерей</a:t>
            </a:r>
            <a:r>
              <a:rPr lang="ru-RU" sz="7200" b="1" i="1" strike="noStrike" spc="-1" dirty="0" smtClean="0">
                <a:solidFill>
                  <a:srgbClr val="FF0000"/>
                </a:solidFill>
              </a:rPr>
              <a:t>»</a:t>
            </a:r>
            <a:endParaRPr lang="ru-RU" sz="7200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5393" y="5013176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rgbClr val="FFFF00"/>
                </a:solidFill>
                <a:latin typeface="Times New Roman"/>
              </a:rPr>
              <a:t>11 апреля - Международный день  освобождения узников фашистских концлагерей</a:t>
            </a:r>
            <a:endParaRPr lang="ru-RU" sz="2800" b="0" strike="noStrike" spc="-1" dirty="0">
              <a:solidFill>
                <a:srgbClr val="FFFF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488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22327" y="0"/>
            <a:ext cx="91978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3621" y="75952"/>
            <a:ext cx="70952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 Память, которой не дано умереть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83968" y="730220"/>
            <a:ext cx="486003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Трагедия фашистских концлагерей — это не просто страница истории. Это вечное предупреждение человечеству о том, к каким чудовищным последствиям может привести расовая ненависть, ксенофобия и тоталитаризм.</a:t>
            </a:r>
          </a:p>
          <a:p>
            <a:pPr algn="just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Мы обязаны помнить о миллионах замученных, сожженных, расстрелянных и умерших от голода людей. Их подвиг и боль навсегда останутся в наших сердцах. Девизом для всех нас должны стать слова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>
                <a:solidFill>
                  <a:srgbClr val="FF0000"/>
                </a:solidFill>
              </a:rPr>
              <a:t>Никогда больше</a:t>
            </a:r>
            <a:r>
              <a:rPr lang="ru-RU" sz="4000" b="1" dirty="0" smtClean="0">
                <a:solidFill>
                  <a:srgbClr val="FF0000"/>
                </a:solidFill>
              </a:rPr>
              <a:t>!»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30" descr="https://avatars.mds.yandex.net/i?id=1ca22a83197e1c678cbb7a83b26440e403a66fd7-10779355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95" y="706283"/>
            <a:ext cx="4085512" cy="3054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2" descr="https://avatars.mds.yandex.net/i?id=e6ec709fbbbe5ecc038e7420588c365f49979147-4615753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621" y="3789040"/>
            <a:ext cx="2286000" cy="293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3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141972"/>
            <a:ext cx="51036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История Памятной Даты</a:t>
            </a:r>
          </a:p>
        </p:txBody>
      </p:sp>
      <p:pic>
        <p:nvPicPr>
          <p:cNvPr id="3074" name="Picture 2" descr="https://avatars.mds.yandex.net/i?id=fc8bede29b6fad8fd984a783637fbae52128e6b3-10577947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6" y="1340768"/>
            <a:ext cx="5065435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076057" y="938862"/>
            <a:ext cx="40599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Эта дата была установлена по решению Организации Объединенных Наций - в память об интернациональном восстании, произошедшем </a:t>
            </a:r>
            <a:r>
              <a:rPr lang="ru-RU" sz="2200" b="1" dirty="0" smtClean="0">
                <a:solidFill>
                  <a:srgbClr val="FF0000"/>
                </a:solidFill>
                <a:effectLst/>
              </a:rPr>
              <a:t>11 апреля 1945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года в лагере Бухенвальд.</a:t>
            </a:r>
          </a:p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Узнав о приближении союзных войск, узники, которыми руководил подпольный интернациональный комитет, подняли вооружённое восстание, обезоружили и захватили в плен около 200 охранников и взяли лагерь под свой контроль</a:t>
            </a:r>
            <a:endParaRPr lang="ru-RU" sz="2200" b="1" strike="noStrike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4259" y="5157192"/>
            <a:ext cx="3687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Памятник жертвам Бухенвальда</a:t>
            </a:r>
          </a:p>
        </p:txBody>
      </p:sp>
    </p:spTree>
    <p:extLst>
      <p:ext uri="{BB962C8B-B14F-4D97-AF65-F5344CB8AC3E}">
        <p14:creationId xmlns:p14="http://schemas.microsoft.com/office/powerpoint/2010/main" val="269985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7952" y="18241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74764" y="160338"/>
            <a:ext cx="71785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"Фабрики смерти" для миллионов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14" descr="Transfers to the Reich * CODO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16" y="768817"/>
            <a:ext cx="7822505" cy="3797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5" y="4567917"/>
            <a:ext cx="89421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Гитлеровская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Германия и её союзники создали чудовищную систему из более чем </a:t>
            </a:r>
            <a:r>
              <a:rPr lang="ru-RU" sz="2400" b="1" dirty="0">
                <a:solidFill>
                  <a:srgbClr val="FF0000"/>
                </a:solidFill>
              </a:rPr>
              <a:t>14 000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концентрационных лагерей, гетто 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тюрем. 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Среди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самых страшных были Освенцим, Майданек, Бухенвальд, Треблинка, Саласпилс, Дахау 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другие.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Всего через эти лагеря прошло около </a:t>
            </a:r>
            <a:r>
              <a:rPr lang="ru-RU" sz="2400" b="1" dirty="0">
                <a:solidFill>
                  <a:srgbClr val="FF0000"/>
                </a:solidFill>
              </a:rPr>
              <a:t>20 миллионов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человек из </a:t>
            </a:r>
            <a:r>
              <a:rPr lang="ru-RU" sz="2400" b="1" dirty="0">
                <a:solidFill>
                  <a:srgbClr val="FF0000"/>
                </a:solidFill>
              </a:rPr>
              <a:t>30 стран </a:t>
            </a:r>
            <a:r>
              <a:rPr lang="ru-RU" sz="2400" b="1" dirty="0" smtClean="0">
                <a:solidFill>
                  <a:srgbClr val="FF0000"/>
                </a:solidFill>
              </a:rPr>
              <a:t>мира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2400" b="1" strike="noStrike" spc="-1" dirty="0">
              <a:solidFill>
                <a:schemeClr val="accent2">
                  <a:lumMod val="7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496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7952" y="18241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7223" y="160338"/>
            <a:ext cx="85163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Ад кромешный: нечеловеческие условия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952695"/>
            <a:ext cx="51125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Условия, в которых содержались узники, были несовместимы с жизнью:</a:t>
            </a:r>
          </a:p>
          <a:p>
            <a:pPr algn="just"/>
            <a:r>
              <a:rPr lang="ru-RU" sz="2200" b="1" i="1" dirty="0">
                <a:solidFill>
                  <a:srgbClr val="FF0000"/>
                </a:solidFill>
              </a:rPr>
              <a:t>Голод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: Скудное питание, рассчитанное на медленное умирание от истощения.</a:t>
            </a:r>
          </a:p>
          <a:p>
            <a:pPr algn="just"/>
            <a:r>
              <a:rPr lang="ru-RU" sz="2200" b="1" i="1" dirty="0">
                <a:solidFill>
                  <a:srgbClr val="FF0000"/>
                </a:solidFill>
              </a:rPr>
              <a:t>Непосильный труд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: Рабский труд на износ в каменоломнях, на заводах и в сельском хозяйстве-.</a:t>
            </a:r>
          </a:p>
          <a:p>
            <a:pPr algn="just"/>
            <a:r>
              <a:rPr lang="ru-RU" sz="2200" b="1" i="1" dirty="0">
                <a:solidFill>
                  <a:srgbClr val="FF0000"/>
                </a:solidFill>
              </a:rPr>
              <a:t>Антисанитария и болезни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: Теснота, отсутствие элементарных гигиенических условий, эпидемии тифа и других болезней, которые нацисты не лечили.</a:t>
            </a:r>
          </a:p>
          <a:p>
            <a:pPr algn="just"/>
            <a:r>
              <a:rPr lang="ru-RU" sz="2200" b="1" i="1" dirty="0">
                <a:solidFill>
                  <a:srgbClr val="FF0000"/>
                </a:solidFill>
              </a:rPr>
              <a:t>Физическое истязание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: Постоянные избиения, пытки, унижения, которые были частью системы устрашения и подавления воли</a:t>
            </a:r>
          </a:p>
        </p:txBody>
      </p:sp>
      <p:pic>
        <p:nvPicPr>
          <p:cNvPr id="2050" name="Picture 2" descr="https://avatars.mds.yandex.net/i?id=1af574feae10351a247376a5a36b006447ec20d1-5485332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63" y="952695"/>
            <a:ext cx="3543945" cy="272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4"/>
          <p:cNvPicPr/>
          <p:nvPr/>
        </p:nvPicPr>
        <p:blipFill>
          <a:blip r:embed="rId3">
            <a:lum bright="10000"/>
          </a:blip>
          <a:srcRect l="12581" r="9166"/>
          <a:stretch/>
        </p:blipFill>
        <p:spPr>
          <a:xfrm>
            <a:off x="351135" y="3933056"/>
            <a:ext cx="3480321" cy="26661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8022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10537" y="-16441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26951" y="174371"/>
            <a:ext cx="69211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 Цифры, от которых стынет кровь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941400"/>
            <a:ext cx="494461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Общее число уничтоженных в лагерях составило около </a:t>
            </a:r>
            <a:r>
              <a:rPr lang="ru-RU" sz="2700" b="1" dirty="0">
                <a:solidFill>
                  <a:srgbClr val="FF0000"/>
                </a:solidFill>
              </a:rPr>
              <a:t>11-12 миллионов </a:t>
            </a:r>
            <a:r>
              <a:rPr lang="ru-RU" sz="2700" b="1" dirty="0" smtClean="0">
                <a:solidFill>
                  <a:srgbClr val="FF0000"/>
                </a:solidFill>
              </a:rPr>
              <a:t>человек.</a:t>
            </a:r>
          </a:p>
          <a:p>
            <a:pPr algn="just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одном лишь Освенциме погибло, по разным оценкам, от </a:t>
            </a:r>
            <a:r>
              <a:rPr lang="ru-RU" sz="2700" b="1" dirty="0">
                <a:solidFill>
                  <a:srgbClr val="FF0000"/>
                </a:solidFill>
              </a:rPr>
              <a:t>1,1 до 1,6 миллионов </a:t>
            </a:r>
            <a:r>
              <a:rPr lang="ru-RU" sz="2700" b="1" dirty="0" smtClean="0">
                <a:solidFill>
                  <a:srgbClr val="FF0000"/>
                </a:solidFill>
              </a:rPr>
              <a:t>человек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Около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2700" b="1" dirty="0">
                <a:solidFill>
                  <a:srgbClr val="FF0000"/>
                </a:solidFill>
              </a:rPr>
              <a:t>5 миллионов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 погибших являлись гражданами 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СССР.</a:t>
            </a:r>
          </a:p>
          <a:p>
            <a:pPr algn="just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концлагерях на территории Беларуси было уничтожено около </a:t>
            </a:r>
            <a:r>
              <a:rPr lang="ru-RU" sz="2700" b="1" dirty="0">
                <a:solidFill>
                  <a:srgbClr val="FF0000"/>
                </a:solidFill>
              </a:rPr>
              <a:t>3 миллионов</a:t>
            </a:r>
            <a:r>
              <a:rPr lang="ru-RU" sz="2700" b="1" dirty="0">
                <a:solidFill>
                  <a:schemeClr val="accent2">
                    <a:lumMod val="75000"/>
                  </a:schemeClr>
                </a:solidFill>
              </a:rPr>
              <a:t> мирных жителей</a:t>
            </a: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Picture 10" descr="Фото &quot;Печи концентрационного лагеря Майданек&quot;, 1945 год, Польша - История Росси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" t="4140" r="2122" b="3161"/>
          <a:stretch/>
        </p:blipFill>
        <p:spPr bwMode="auto">
          <a:xfrm>
            <a:off x="112154" y="3705576"/>
            <a:ext cx="4027798" cy="282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/>
          <p:cNvPicPr/>
          <p:nvPr/>
        </p:nvPicPr>
        <p:blipFill>
          <a:blip r:embed="rId3"/>
          <a:srcRect t="4560" b="5279"/>
          <a:stretch/>
        </p:blipFill>
        <p:spPr>
          <a:xfrm>
            <a:off x="112186" y="826438"/>
            <a:ext cx="4036680" cy="276845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165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0" y="7937"/>
            <a:ext cx="91440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7937"/>
            <a:ext cx="47940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 Дети в лагерях </a:t>
            </a:r>
            <a:r>
              <a:rPr lang="ru-RU" sz="3600" b="1" dirty="0" smtClean="0">
                <a:solidFill>
                  <a:srgbClr val="FF0000"/>
                </a:solidFill>
              </a:rPr>
              <a:t>смерти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2953" y="3933056"/>
            <a:ext cx="895984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Самыми беззащитными жертвами стали дети. Каждый пятый узник концлагерей был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ребенком.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Всего в неволе оказалось более </a:t>
            </a:r>
            <a:r>
              <a:rPr lang="ru-RU" sz="2600" b="1" dirty="0">
                <a:solidFill>
                  <a:srgbClr val="FF0000"/>
                </a:solidFill>
              </a:rPr>
              <a:t>5 миллионов детей и </a:t>
            </a:r>
            <a:r>
              <a:rPr lang="ru-RU" sz="2600" b="1" dirty="0" smtClean="0">
                <a:solidFill>
                  <a:srgbClr val="FF0000"/>
                </a:solidFill>
              </a:rPr>
              <a:t>подростков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Только из Советского Союза в Германию было угнано около </a:t>
            </a:r>
            <a:r>
              <a:rPr lang="ru-RU" sz="2600" b="1" dirty="0">
                <a:solidFill>
                  <a:srgbClr val="FF0000"/>
                </a:solidFill>
              </a:rPr>
              <a:t>365 тысяч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детей на принудительные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работы.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Над детьми, как и над взрослыми, проводились бесчеловечные медицинские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</a:rPr>
              <a:t>опыты.</a:t>
            </a:r>
            <a:endParaRPr lang="ru-RU" sz="2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" name="Picture 2" descr="https://avatars.mds.yandex.net/i?id=e8400a3cf06344722876b4694ff8066d9d3cd25d-5875357-images-thumbs&amp;n=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7"/>
          <a:stretch/>
        </p:blipFill>
        <p:spPr bwMode="auto">
          <a:xfrm>
            <a:off x="227127" y="1030840"/>
            <a:ext cx="4081234" cy="278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Pin on Independant State of Croat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617537"/>
            <a:ext cx="3456384" cy="206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2" descr="https://avatars.mds.yandex.net/i?id=92b6bb30909818f6273ac86e906668b94a747d98-4946047-images-thumbs&amp;n=1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1"/>
          <a:stretch/>
        </p:blipFill>
        <p:spPr bwMode="auto">
          <a:xfrm>
            <a:off x="5249463" y="2156038"/>
            <a:ext cx="3624699" cy="165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83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53800" y="0"/>
            <a:ext cx="91978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425480" y="17560"/>
            <a:ext cx="41854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 Несломленный дух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32685" y="666367"/>
            <a:ext cx="430381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Даже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 нечеловеческих условиях заключенные оказывали сопротивление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. Самым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ярким примером стало успешное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восстание в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 Бухенвальде </a:t>
            </a:r>
            <a:r>
              <a:rPr lang="ru-RU" sz="2400" b="1" dirty="0">
                <a:solidFill>
                  <a:srgbClr val="FF0000"/>
                </a:solidFill>
              </a:rPr>
              <a:t>11 апреля 1945 </a:t>
            </a:r>
            <a:r>
              <a:rPr lang="ru-RU" sz="2400" b="1" dirty="0" smtClean="0">
                <a:solidFill>
                  <a:srgbClr val="FF0000"/>
                </a:solidFill>
              </a:rPr>
              <a:t>года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.  Известно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также о героическом восстании в лагере смерти 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</a:rPr>
              <a:t>Собибор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 в </a:t>
            </a:r>
            <a:r>
              <a:rPr lang="ru-RU" sz="2400" b="1" dirty="0">
                <a:solidFill>
                  <a:srgbClr val="FF0000"/>
                </a:solidFill>
              </a:rPr>
              <a:t>октябре 1943 года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, которое возглавил советский офицер Александр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Печерский.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лагерях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действовали подпольные антифашистские группы, которые помогали товарищам и готовили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побеги.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Picture 16" descr="File:Muenchen-Allach Dachau sub-camp 1945-04-30 Nr 18145 ushmm.jpg - Wikimedia 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82" y="655891"/>
            <a:ext cx="4215804" cy="306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Узники Освенцима 80 лет назад получили свободу Новости 27 января 20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70" y="3861048"/>
            <a:ext cx="4284029" cy="288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95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18320" y="0"/>
            <a:ext cx="91978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20036"/>
            <a:ext cx="6013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 Долгожданный час свободы</a:t>
            </a: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55976" y="768792"/>
            <a:ext cx="46805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Освобождение узников стало одной из главных задач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армий-освободительниц.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Красная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армия первой пришла на помощь узникам, освободив крупнейший лагерь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смерти Освенцим </a:t>
            </a:r>
            <a:r>
              <a:rPr lang="ru-RU" sz="2400" b="1" dirty="0">
                <a:solidFill>
                  <a:srgbClr val="FF0000"/>
                </a:solidFill>
              </a:rPr>
              <a:t>27 января 1945 </a:t>
            </a:r>
            <a:r>
              <a:rPr lang="ru-RU" sz="2400" b="1" dirty="0" smtClean="0">
                <a:solidFill>
                  <a:srgbClr val="FF0000"/>
                </a:solidFill>
              </a:rPr>
              <a:t>года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Союзные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войска освободили Бухенвальд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, Заксенхаузен, Дахау, и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другие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лагеря.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Увиденное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красноармейцами и союзниками в лагерях навсегда осталось в истории как свидетельство о чудовищных преступлениях нацизма</a:t>
            </a: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20" descr="https://avatars.mds.yandex.net/i?id=5295b3ed958e85282f77935a6f105c67ba0fd0cb-5100087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9" y="787088"/>
            <a:ext cx="4065625" cy="294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4" descr="https://avatars.mds.yandex.net/i?id=c44f7efa7d28d51a391d339bbf69fd95d44a2701-10128025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9" y="3900766"/>
            <a:ext cx="4042729" cy="276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75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2"/>
          <p:cNvSpPr txBox="1"/>
          <p:nvPr/>
        </p:nvSpPr>
        <p:spPr>
          <a:xfrm>
            <a:off x="-18320" y="0"/>
            <a:ext cx="9197800" cy="685800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endParaRPr lang="ru-RU" sz="2400" b="0" strike="noStrike" spc="-1" dirty="0">
              <a:latin typeface="Arial"/>
            </a:endParaRPr>
          </a:p>
        </p:txBody>
      </p:sp>
      <p:sp>
        <p:nvSpPr>
          <p:cNvPr id="2" name="AutoShape 2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aserma E Filo Spinato In Un Campo Di Concentramento Ad Auschwitz Museo Auschw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avatars.mds.yandex.net/i?id=23eb5862ffa7c73c4c5d21ff3517e4e64a1007d1-8331156-images-thumbs&amp;n=13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2425" y="75952"/>
            <a:ext cx="78776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 Нюрнбергский приговор: 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>
                <a:solidFill>
                  <a:srgbClr val="FF0000"/>
                </a:solidFill>
              </a:rPr>
              <a:t>Преступление против человечности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AutoShape 2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s://avatars.mds.yandex.net/i?id=4bb61f507b52471b5581c9c895fcf427f7f48d3e-8357156-images-thumbs&amp;n=13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Презентация на тему &quot;Концлагеря&quot; - презентации по Истории скачать бесплатно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1276281"/>
            <a:ext cx="89541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Преступления нацистов не остались безнаказанными. На Нюрнбергском процессе (1945-1946 гг.) </a:t>
            </a:r>
            <a:r>
              <a:rPr lang="ru-RU" sz="2400" b="1" dirty="0">
                <a:solidFill>
                  <a:srgbClr val="FF0000"/>
                </a:solidFill>
              </a:rPr>
              <a:t>создание концлагерей и массовое уничтожение людей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были признаны </a:t>
            </a:r>
            <a:r>
              <a:rPr lang="ru-RU" sz="2400" b="1" dirty="0">
                <a:solidFill>
                  <a:srgbClr val="FF0000"/>
                </a:solidFill>
              </a:rPr>
              <a:t>преступлением против </a:t>
            </a:r>
            <a:r>
              <a:rPr lang="ru-RU" sz="2400" b="1" dirty="0" smtClean="0">
                <a:solidFill>
                  <a:srgbClr val="FF0000"/>
                </a:solidFill>
              </a:rPr>
              <a:t>человечности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Впервые в истории осуждению подверглись не только отдельные преступники, но и целые организации — СС, СД и гестапо.</a:t>
            </a:r>
          </a:p>
        </p:txBody>
      </p:sp>
      <p:sp>
        <p:nvSpPr>
          <p:cNvPr id="10" name="AutoShape 4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Picture 26" descr="Нюрнбергский процесс: почему 20 ноября стало мировой дато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66" y="3584605"/>
            <a:ext cx="4624065" cy="3141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8" descr="https://avatars.mds.yandex.net/i?id=407d31e0ceeef7d723b8c36d75c9b96086d857a4-1631119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152" y="3584605"/>
            <a:ext cx="4047336" cy="3141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96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208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Вадим</dc:creator>
  <cp:lastModifiedBy>Вадим</cp:lastModifiedBy>
  <cp:revision>26</cp:revision>
  <dcterms:created xsi:type="dcterms:W3CDTF">2026-04-06T18:57:20Z</dcterms:created>
  <dcterms:modified xsi:type="dcterms:W3CDTF">2026-04-08T11:42:53Z</dcterms:modified>
</cp:coreProperties>
</file>