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0" r:id="rId9"/>
    <p:sldId id="261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kunb.ru/sites/default/files/styles/content_full/public/field/image/ub2021_1.jpg?itok=h_5T_pb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64288" y="0"/>
            <a:ext cx="1872000" cy="64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64288" y="188640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150 лет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308304" y="188640"/>
            <a:ext cx="1728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55 лет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99592" y="1772816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65лет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828000" cy="30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12360" y="6488668"/>
            <a:ext cx="1331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021288"/>
            <a:ext cx="539552" cy="82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skunb.ru/sites/default/files/styles/content_full/public/field/image/ub2021_12.jpg?itok=hbDCB9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skunb.ru/sites/default/files/styles/content_full/public/field/image/ub2021_13.jpg?itok=ioim6QL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skunb.ru/sites/default/files/styles/content_full/public/field/image/ub2021_14.jpg?itok=TovNa7D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skunb.ru/sites/default/files/styles/content_full/public/field/image/ub2021_16.jpg?itok=38WPBX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skunb.ru/sites/default/files/styles/content_full/public/field/image/ub2021_19.jpg?itok=osyb0IK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skunb.ru/sites/default/files/styles/content_full/public/field/image/ub2021_21.jpg?itok=M0dlCK0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skunb.ru/sites/default/files/content/gallery/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27776" y="0"/>
            <a:ext cx="201622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90 лет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skunb.ru/sites/default/files/content/gallery/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51" y="0"/>
            <a:ext cx="9157251" cy="68724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236296" y="0"/>
            <a:ext cx="19077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50 лет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Экран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</dc:creator>
  <cp:lastModifiedBy>ok</cp:lastModifiedBy>
  <cp:revision>1</cp:revision>
  <dcterms:created xsi:type="dcterms:W3CDTF">2021-01-26T09:39:34Z</dcterms:created>
  <dcterms:modified xsi:type="dcterms:W3CDTF">2021-01-26T10:47:03Z</dcterms:modified>
</cp:coreProperties>
</file>