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3" r:id="rId6"/>
    <p:sldId id="260" r:id="rId7"/>
    <p:sldId id="271" r:id="rId8"/>
    <p:sldId id="261" r:id="rId9"/>
    <p:sldId id="259" r:id="rId10"/>
    <p:sldId id="273" r:id="rId11"/>
    <p:sldId id="274" r:id="rId12"/>
    <p:sldId id="272" r:id="rId13"/>
    <p:sldId id="262" r:id="rId14"/>
    <p:sldId id="258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75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EF33-782E-41C8-B905-072B2BDB2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45DA-8D4B-470C-9B5D-091679004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3C27-2352-407C-B559-C4D813AF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CEFD5-AEB6-4AD8-90D1-8146C56A5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1DD1-DD1F-4C54-AE1A-0A2EB6BCD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3B7B7-D301-4E50-A472-62A9A975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93D0-F904-471D-9CFB-12B1D89B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9BAD-8B49-4C0B-9EC4-2866128C7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7F70-84D0-43BE-A143-D6BE0634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D21E-D903-4189-B760-20A17C98D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E772-9247-42CC-BB4A-06B75F3C8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FACFB3F-3059-4A48-845C-8EBC9A7B0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Картинка 98 из 4798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609600"/>
            <a:ext cx="85344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Рамка 2"/>
          <p:cNvSpPr/>
          <p:nvPr/>
        </p:nvSpPr>
        <p:spPr>
          <a:xfrm>
            <a:off x="4343400" y="4876800"/>
            <a:ext cx="22860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pptcloud.ru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81000" y="1295400"/>
            <a:ext cx="3657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Символом Первомая является Майское дерево, которое посвящается земледелию и воскрешению образа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Древа мира.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Оно олицетворяет жизнь, цветение, весеннее плодородие, здоровье.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</a:p>
          <a:p>
            <a:pPr algn="just">
              <a:lnSpc>
                <a:spcPct val="150000"/>
              </a:lnSpc>
              <a:defRPr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12291" name="Picture 2" descr="Картинка 88 из 23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5525" y="-371475"/>
            <a:ext cx="6005513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8610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Майское дерево символизирует мировую ось, вокруг которой вращается вселенная. Дерево без листьев  — символ изменений. Ленточки — семь цветов радуги, которая появляется после дождя во время солнца и приносит урожайную погоду. </a:t>
            </a:r>
          </a:p>
          <a:p>
            <a:pPr algn="just">
              <a:lnSpc>
                <a:spcPct val="150000"/>
              </a:lnSpc>
              <a:defRPr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13315" name="Picture 2" descr="Картинка 163 из 2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1146175"/>
            <a:ext cx="77724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257800" y="762000"/>
            <a:ext cx="3581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atin typeface="Arial" charset="0"/>
              </a:rPr>
              <a:t>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Вот и получается, что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праздник 1 Мая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очень многогранен: он отмечается во многих странах, объединяя людей разных национальностей; олицетворяет собой радость возрождения и пробуждения, согревая сердца и души. Солнце дарит нам веселье и свет, по которому мы так соскучились! </a:t>
            </a:r>
          </a:p>
        </p:txBody>
      </p:sp>
      <p:pic>
        <p:nvPicPr>
          <p:cNvPr id="14339" name="Picture 2" descr="http://www.holliday.in.ua/assets/images/1stMay/1M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85725"/>
            <a:ext cx="5456238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ртинка 267 из 4853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а 593 из 485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28600"/>
            <a:ext cx="47275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152400"/>
            <a:ext cx="4230688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Живите в мире и любви,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Трудитесь всем во благо!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Весны желаем для души!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ласкового мая!</a:t>
            </a:r>
          </a:p>
          <a:p>
            <a:pPr eaLnBrk="0" hangingPunct="0">
              <a:lnSpc>
                <a:spcPct val="150000"/>
              </a:lnSpc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Tatty Teddy" pitchFamily="2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А весна проникает в дома,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дурманит, и голову кружит.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Где - то в прошлом осталась зима,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на сердце - весна, а не стужа.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  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На деревьях сирень расцвела,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запели веселые птицы,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не станет тревоги и зла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улыбками светятся 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46 из 11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53000" y="0"/>
            <a:ext cx="4191000" cy="3735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Примите наши поздравленья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 прекрасный, яркий, майский день!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будет ваше настроение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Всегда цветущим, как сирень,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будет жизнь прекрасна ваша,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будьте счастливы всегда,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дом ваш будет полной чашей!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Удачи, счастья и добра! </a:t>
            </a:r>
          </a:p>
        </p:txBody>
      </p:sp>
      <p:pic>
        <p:nvPicPr>
          <p:cNvPr id="21509" name="Picture 5" descr="Картинка 76 из 565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04800"/>
            <a:ext cx="51943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8686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	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1917 году Первомай начали праздновать открыто и во всех городах. Первомай начал сопровождаться массовыми гуляниями на природе, то есть, как в то время называлось — маёвками. В СССР первое мая действительно стал любимым праздником для трудящихся, получивших на празднование этого дня два выходных. </a:t>
            </a:r>
          </a:p>
          <a:p>
            <a:pPr algn="just"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Tatty Teddy" pitchFamily="2" charset="0"/>
            </a:endParaRPr>
          </a:p>
        </p:txBody>
      </p:sp>
      <p:pic>
        <p:nvPicPr>
          <p:cNvPr id="5123" name="Picture 4" descr="Картинка 70 из 11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88" y="1536700"/>
            <a:ext cx="6931025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8610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Долгое время – на протяжении 80 лет этот праздник официально именовался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Днём международной солидарности трудящихся.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Проводились демонстрации, люди отсылали друг другу открытки с поздравлениями с 1 мая.</a:t>
            </a:r>
          </a:p>
          <a:p>
            <a:pPr>
              <a:defRPr/>
            </a:pPr>
            <a:endParaRPr lang="ru-RU" sz="1100" dirty="0">
              <a:latin typeface="Arial" charset="0"/>
            </a:endParaRPr>
          </a:p>
        </p:txBody>
      </p:sp>
      <p:pic>
        <p:nvPicPr>
          <p:cNvPr id="6147" name="Picture 2" descr="Картинка 49 из 11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2663825"/>
            <a:ext cx="54562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Картинка 55 из 116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1212850"/>
            <a:ext cx="53213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62 из 485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915400" cy="229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Выходи на улицу - не сиди ты дома,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Весь народ с флажками, ходит по дорогам.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Ты не думай долго, тоже флаг хватай!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			Если нету флага, шарик надувай!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			И вперед, с колонной - весело шагай,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			Ведь сегодня праздник - праздник Первомай!</a:t>
            </a:r>
          </a:p>
        </p:txBody>
      </p:sp>
      <p:pic>
        <p:nvPicPr>
          <p:cNvPr id="8195" name="Picture 4" descr="Картинка 99 из 11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2292350"/>
            <a:ext cx="9169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257800" y="152400"/>
            <a:ext cx="388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1100" dirty="0"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1992 году День международной солидарности трудящихся всех стран переименовали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 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Праздник весны и труда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Действительно, Первомай — первый и настоящий праздник весны. С приходом теплого весеннего сезона,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люди радостно встречали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этот день и всенародно шли на демонстрации. Встречались с  друзьями и  близкими. Устраивали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пикники на природе. </a:t>
            </a:r>
          </a:p>
          <a:p>
            <a:pPr>
              <a:defRPr/>
            </a:pPr>
            <a:endParaRPr lang="ru-RU" sz="1100" i="1" dirty="0">
              <a:latin typeface="Arial" charset="0"/>
            </a:endParaRPr>
          </a:p>
        </p:txBody>
      </p:sp>
      <p:pic>
        <p:nvPicPr>
          <p:cNvPr id="9219" name="Picture 4" descr="Картинка 82 из 485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-6350"/>
            <a:ext cx="5681663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4572000" cy="6054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Славный праздник весны,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Мы в тебя влюблены: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Не бывает милей и прекрасней,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Ты зовешь на простор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Ты нам радуешь взор,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Обещаешь надежду на счастье.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Небеса глубоки,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Облака высоки,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Всюду зелень, цветы и отрада.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Милый солнечный май,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Ты гостей принимай,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Каждый миг твой -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Для сердца награда.</a:t>
            </a:r>
          </a:p>
        </p:txBody>
      </p:sp>
      <p:pic>
        <p:nvPicPr>
          <p:cNvPr id="10243" name="Picture 2" descr="Картинка 41 из 115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0"/>
            <a:ext cx="54864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0" y="838200"/>
            <a:ext cx="40386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Мало кто знает, что праздник Первого мая имеет и языческие корни. Дело в том, что месяц май был назван в честь богини Майи, богини земли и плодородия, которой поклонялись жители Древней Италии.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После вспахивания земель и посева, древние люди торжественно отмечали первый день мая,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чтобы их весенний труд не пропал зря и имел хороший урожай. </a:t>
            </a:r>
            <a:endParaRPr lang="ru-RU" dirty="0">
              <a:latin typeface="Arial" charset="0"/>
            </a:endParaRPr>
          </a:p>
        </p:txBody>
      </p:sp>
      <p:pic>
        <p:nvPicPr>
          <p:cNvPr id="11267" name="Picture 4" descr="Картинка 1 из 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19050"/>
            <a:ext cx="5237163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48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Indezine.com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1 мая</dc:title>
  <dc:creator>Pearl</dc:creator>
  <cp:lastModifiedBy>Windows User</cp:lastModifiedBy>
  <cp:revision>51</cp:revision>
  <dcterms:created xsi:type="dcterms:W3CDTF">2007-01-05T09:35:55Z</dcterms:created>
  <dcterms:modified xsi:type="dcterms:W3CDTF">2016-05-13T12:13:58Z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0008004e53000000000001024140</vt:lpwstr>
  </property>
</Properties>
</file>