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8" r:id="rId4"/>
    <p:sldId id="266" r:id="rId5"/>
    <p:sldId id="256" r:id="rId6"/>
    <p:sldId id="261" r:id="rId7"/>
    <p:sldId id="259" r:id="rId8"/>
    <p:sldId id="257" r:id="rId9"/>
    <p:sldId id="260" r:id="rId10"/>
    <p:sldId id="263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6/577664/slide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s://tsdbklimovo.ru/wp-content/uploads/2021/11/appasdihyv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CF2F0"/>
              </a:clrFrom>
              <a:clrTo>
                <a:srgbClr val="DCF2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609600"/>
            <a:ext cx="7772400" cy="55959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5400" y="5791200"/>
            <a:ext cx="245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презентация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9859ce675c622e2726868925cf98d9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37995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15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images.myshared.ru/6/577664/slide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5602" name="Picture 2" descr="https://gas-kvas.com/uploads/posts/2023-01/1674239820_gas-kvas-com-p-vsemirnii-den-tolerantnosti-risunok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772400" cy="56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79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ages.myshared.ru/6/577664/slide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fsd.multiurok.ru/html/2019/04/02/s_5ca3149da6cdc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7620000" cy="5528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11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images.myshared.ru/6/577664/slide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211263" y="836712"/>
            <a:ext cx="732117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готовность и способность без протеста воспринимать   личность или вещь.  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(в английском языке)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уважение свободы другого, его образа мысли, 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поведения, политических и религиозных взглядов.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французском  языке)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прощение, снисхождение, мягкость, снисходительность, сострадание, благосклонность, терпение, расположенность к другим.    </a:t>
            </a:r>
          </a:p>
          <a:p>
            <a:pPr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(в арабском  языке)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Быть толерантным –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означает «позволять, допускать, проявлять великодушие в отношении других».   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китайском языке)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83568" y="908720"/>
            <a:ext cx="647700" cy="503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ytimg.com/vi/AN9ITy-19CI/maxresdefault.jpg"/>
          <p:cNvPicPr>
            <a:picLocks noChangeAspect="1" noChangeArrowheads="1"/>
          </p:cNvPicPr>
          <p:nvPr/>
        </p:nvPicPr>
        <p:blipFill>
          <a:blip r:embed="rId2" cstate="print"/>
          <a:srcRect l="13125" r="1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96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images.myshared.ru/6/577664/slide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45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images.myshared.ru/6/577664/slide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43200" y="533400"/>
            <a:ext cx="2955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русском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языке: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990600"/>
            <a:ext cx="76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Толерантность – это способность, умение терпеть, мириться с чужим мнением, быть снисходительным к поступкам других людей терпимость, уважение к чужому мнению, лояльность.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3200400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Толерантность 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индивидуальности.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Толерантность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это обязанность способствовать утверждению прав человека,..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демократии и правопорядка…»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3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70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75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172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ok</cp:lastModifiedBy>
  <cp:revision>4</cp:revision>
  <dcterms:created xsi:type="dcterms:W3CDTF">2018-11-19T16:39:07Z</dcterms:created>
  <dcterms:modified xsi:type="dcterms:W3CDTF">2023-11-13T06:23:18Z</dcterms:modified>
</cp:coreProperties>
</file>