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8" r:id="rId4"/>
    <p:sldId id="269" r:id="rId5"/>
    <p:sldId id="256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1" r:id="rId15"/>
    <p:sldId id="272" r:id="rId16"/>
    <p:sldId id="273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E76DC-9EAC-42EF-AE03-7546AB2C03FC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9E6E7-B06A-48F4-872D-42EB6F475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советский летчик-космонавт, генерал-полковник авиации, Герой Советского Союза</a:t>
            </a:r>
          </a:p>
          <a:p>
            <a:pPr algn="l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Титов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Степанович</a:t>
            </a:r>
          </a:p>
          <a:p>
            <a:pPr algn="l"/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(11.09. 1935  - 20.09 2000г.)</a:t>
            </a:r>
            <a:r>
              <a:rPr lang="ru-RU" sz="1200" dirty="0" smtClean="0"/>
              <a:t> </a:t>
            </a:r>
            <a:endParaRPr lang="ru-RU" sz="12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августа Герману Титову было присвоено звание героя СССР, летчика-космонавта наградили орденом Ленина и медалью «Золотая Звезда». Помимо советских наград, в послужном списке космонавта насчитываются медали и ордена других государств: Вьетнама, Монголии, Болгарии, Румынии, Конго, Сирии.</a:t>
            </a: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Титов – автор 6 книг, посвященных космосу.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Самыми известными из них считаются «700 тысяч километров в космосе», «Семнадцать космических зорь», написанные в 1961-1962 годах.</a:t>
            </a: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составе первого отряда Герман Титов находился в течение 10 лет. За это время он окончил Военно-воздушную инженерную академию, участвовал в программе подготовки «Спираль», испытывал летательные аппараты МиГ-21 и Су-7, Су-9, Су-11, Як-28, ЯК-25РВ и др.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1970 году Герман Титов поступил в Военную академию генштаба.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Герман Титов неоднократно участвовал в создании документальных научно-популярных фильмов.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1961 году он стал героем лент «Москва встречает космонавта-2» и «Снова к звездам». Через год была создана киноверсия книги космонавта «700000 километров в космосе», появился фильм «В 35-й раз через экватор» о поездке Титова в страны азиатского континента.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новом веке о космонавте были созданы документальные ленты «Второй. Герман Титов», «Герман Титов. Первый после Гагарина», «Герман Титов. Звезда над Алтаем». Образ космонавта воплотил на экране актер Вадим Мичман, сыграв в художественной драме «Гагарин. Первый в космосе».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фильме также снялись Ярослав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Жалнин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Михаил Филиппов, Владимир Стеклов,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Оболдина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окончания академии Герман Титов был назначен заместителем руководителя Центра по управлению космическими аппаратами Министерства обороны Советского Союза.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1973 года работал на руководящей должности по научно-исследовательским программам в области космонавтики. При участии Германа Титова был запущен проект по созданию морских кораблей измерительного комплекса, в частности корабля «Маршал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45 лет Герман Степанович защитил кандидатскую по военным наукам, к середине 80-х годов космонавту присвоили звание доктора наук.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1988 году Герману Титову присвоено звание генерал-полковника авиации.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1991 году Герман Титов уволился в запас, но не ушел из космической сферы.</a:t>
            </a: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Титов вступил в должность президента международного центра «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Космофлот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2 года служил заместителем руководителя Совета центра конверсии. </a:t>
            </a: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1999 году возглавил Федерацию космонавтики РФ.</a:t>
            </a: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Всю жизнь Герман Титов занимался вопросом расследования причин гибели своего товарища и предшественника Юрия Гагарина.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К марту 2001 года Герман собирался завершить исследования, но не успел.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жизнь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летчика-космонавта была связана с одной женщиной. В 1958 году женой Германа Титова стала украинка Тамара Васильевна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Черкас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 которой летчик познакомился, будучи студентом летного училища.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1963 году в семье Титовых родилась первая дочь Татьяна, а через два года – Галина.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Старшая дочь после окончания экономического факультета МГИМО работала в Министерстве внешней торговли. В 1989 году у нее родился сын Андрей. Младшая Галина, окончив Институт военных переводчиков, работала в представительстве ООН в России.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Герман Степанович скончался внезапно от инфаркта в возрасте 65 лет 20 сентября 2000 года.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Его могила находится на Новодевичьем кладбище. Память о Германе Титове была увековечена во многих сферах.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его честь получили названия кратер на Луне, остров и подводная гора в океане, а также институты, аэрофлот, школы, гимназии.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городах России и бывших республиках СССР более 45 улиц названы именем Германа Титова.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11 лет после смерти летчика на малой родине, в здании школы села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Полковниково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где учился Герман и преподавал его отец, открылся мемориальный музей.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Награды:</a:t>
            </a:r>
          </a:p>
          <a:p>
            <a:endParaRPr lang="ru-RU" sz="16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1961 – Герой Советского Союза</a:t>
            </a: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1961 – Два ордена Ленина</a:t>
            </a: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1961 – Медаль «За освоение целинных земель»</a:t>
            </a: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1961 – Заслуженный мастер спорта СССР</a:t>
            </a: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1976 – Орден Трудового Красного Знамени</a:t>
            </a: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1985 – Орден Октябрьской Революции</a:t>
            </a: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1991 – Заслуженный специалист Вооруженных Сил СССР</a:t>
            </a: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1995 – Орден «За заслуги перед Отечеством» III степени</a:t>
            </a:r>
          </a:p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2000 – Благодарность Президента Российской Федерации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Вас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Титов Герман Степанович – космонавт СССР, биография которого вошла в историю советской и мировой космонавтики. Он совершил второй полет после  Юрия Гагарина на орбиту Земли и первым провел в космосе более суток, совершив 17 оборотов вокруг планеты.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Детство и юность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Будущий космонавт родился 11 сентября 1935 года в деревне Верх-Жилино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Косихинского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Алтайского края.  Отец Степан Павлович Титов, русский по национальности, преподавал родной язык и литературу в сельской школе. Он любил поэзию Александра Пушкина </a:t>
            </a:r>
            <a:r>
              <a:rPr lang="ru-RU" b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 писал стихи, занимался живописью и игрой на музыкальных инструментах. Мать Александра Михайловна была домохозяйкой.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конце 1941 года у Титовых родилась дочь, которую Степан Павлович назвал в честь героини поэмы Пушкина Земфирой. Позднее сестра Германа получила фармацевтическое образование, стала сотрудницей управления аптеками Московской области.</a:t>
            </a:r>
          </a:p>
          <a:p>
            <a:pPr fontAlgn="base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Во время войны отец ушел на фронт, а мать с детьми переехала в коммуну Майское Утро, где старший Герман окончил начальную школу. После того, как Степан Титов демобилизовался, семья переселилась в село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Полковниково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еще через 4 года – в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Налобиху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Герман учился хорошо и всегда радовал родителей высокими оценками.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1960 году Германа Титова утвердили в группу космических войск СССР. Он вошел в первую двадцатку космонавтов, которых готовили Е. Карпов, В.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Яздовский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Гуровский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О. Газенко, А. Генин. Титов тренировался вместе с Валерием Быковским,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Андрияном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Николаевым, Павлом Поповичем, Алексеем Леоновым.  </a:t>
            </a: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Герман Титов показывал отличные результаты и был назначен дублером Юрия Гагарина при подготовке к первому полету.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Специальная госкомиссия решала вопрос о том, кого первым отправить в космос. 8 апреля окончательно определилась кандидатура Юрия Гагарина на выполнение одновиткового полета вокруг Земли, который проходил на высоте 180-230 км в течение полутора часов и оканчивался посадкой в заданном районе.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Карьеру Герман Титов начинал как военный летчик. В 1955 году юноша поступает в Кустанайскую военную авиационную школу. Через два года Герман становится курсантом Сталинградского авиационного училища, которое заканчивает с отличием и получает диплом военного летчика.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Германа Степановича направляют в авиационный истребительный полк, расположенный на территории Ленинградской области.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За время службы в ВВС Герман Титов совершил 800 вылетов на военных самолетах с реактивными и поршневыми двигателями. </a:t>
            </a: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послужном списке летчика тысяча прыжков с парашютом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Самым мучительным после отправки космонавта на орбиту стало ожидание его благополучного возвращения. Полет прошел в штатном режиме, и уже 14 апреля в Москве состоялся грандиозный салют в честь первого полета человека в космос. Сразу же началась подготовка Германа Титова, которому предстояло выполнить расширенный спектр задач.</a:t>
            </a: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После проведения первого запуска ракеты с человеком на борту отряд космонавтов «Восток» продолжил подготовку, и 6-7 августа Герман Титов с позывным Орел совершил облет Земли рекордной для того времени длительности. Корабль второго космонавта СССР назывался «Восток-2». </a:t>
            </a: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 космосе Герман Степанович находился 25 часов, он сделал 17 витков по орбите, что составило 703 тысячи километров.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Космонавт в рамках работы в космосе испытал ручное управление космическим кораблем, в том числе совершил различные маневры. Титов первый попробовал космический обед, поспал в невесомости.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Герман сделал фото планеты из космоса.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Капсула с космонавтом приземлилась в Саратовской области рядом с городом Красный Кут. </a:t>
            </a: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полете с Германом Титовым произошел забавный случай. Ему было выделено время для сна – с 19 часов до 2 ночи. Но, проснувшись за 10 минут до окончания этого срока, Герман решил вздремнуть и проспал 35 минут. Об этом случае даже сложили анекдот, упомянув в нем армянское радио и будильники ереванского завода.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Позднее вспоминая о полете, Герман Титов рассказал еще об одном казусе, который с ним случился сразу после приземления.   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Одетого в скафандр космонавта с парашютом за спиной жители местности приняли за разведчика и долго не отпускали до выяснения обстоятельств.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Возвращение космонавта породило слух о лучевой болезни, которая началась у Германа после полета. 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Утверждалось, что летчик облысел, стал слепым и потерял возможность иметь детей. Эти слухи веселили Германа и его семью, а после рождения двух дочерей разговоры об облучении космонавта поубавились.</a:t>
            </a: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Герману Титову было всего 25 лет, и он стал самым молодым летчиком, побывавшем на орбите за всю историю космонавтики. Его должностные обязанности расширились, и он стал летчиком-испытателем.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9E6E7-B06A-48F4-872D-42EB6F4758B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CDA9-947E-41BF-8BD7-DDBAD79B5249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FFE3-6A27-4BA0-9DE5-17CAB93D0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VWbQTfPJm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5"/>
            <a:ext cx="1971104" cy="2775168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4303455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Титов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Степанович</a:t>
            </a:r>
          </a:p>
          <a:p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(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1935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2000)</a:t>
            </a:r>
            <a:r>
              <a:rPr lang="ru-RU" sz="2400" dirty="0" smtClean="0"/>
              <a:t> </a:t>
            </a:r>
            <a:endParaRPr lang="ru-RU" sz="24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55576" y="332656"/>
            <a:ext cx="6948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советскому летчику-космонавту, генерал-полковнику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авиации,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Советского Союз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804248" y="6191145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портрет;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0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10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августа Герману Титову было присвоено звание героя СССР, летчика-космонавта наградили орденом Ленина и медалью «Золотая Звезда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57200"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Помимо советских наград, в послужном списке космонавта насчитываются медали и ордена других государств: Вьетнама, Монголии, Болгарии, Румынии, Конго, Сирии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5024" cy="3483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645024"/>
            <a:ext cx="8604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Титов – автор 6 книг, посвященных космосу. </a:t>
            </a:r>
          </a:p>
          <a:p>
            <a:pPr indent="457200"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Самыми известными из них считаются «700 тысяч километров в космосе», «Семнадцать космических зорь», написанные в 1961-1962 годах.</a:t>
            </a:r>
          </a:p>
          <a:p>
            <a:pPr indent="457200"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составе первого отряда Герман Титов находился в течение 10 лет. За это время он окончил Военно-воздушную инженерную академию, участвовал в программе подготовки «Спираль», испытывал летательные аппараты МиГ-21 и Су-7, Су-9, Су-11, Як-28, ЯК-25РВ и др. </a:t>
            </a:r>
          </a:p>
          <a:p>
            <a:pPr indent="457200"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1970 году Герман Титов поступил в Военную академию генштаба.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51920" y="676146"/>
            <a:ext cx="529208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Герман Титов неоднократно участвовал в создании документальных научно-популярных фильмов.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1961 году он стал героем лент «Москва встречает космонавта-2» и «Снова к звездам». Через год была создана киноверсия книги космонавта «700000 километров в космосе», появился фильм «В 35-й раз через экватор» о поездке Титова в страны азиатского континента.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новом веке о космонавте были созданы документальные ленты «Второй. Герман Титов», «Герман Титов. Первый после Гагарина», «Герман Титов. Звезда над Алтаем». Образ космонавта воплотил на экране актер Вадим Мичман, сыграв в художественной драме «Гагарин. Первый в космосе». </a:t>
            </a:r>
          </a:p>
        </p:txBody>
      </p:sp>
      <p:pic>
        <p:nvPicPr>
          <p:cNvPr id="5122" name="Picture 2" descr="C:\Users\Prodovikovaea\Desktop\2559339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3384376" cy="2538282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356992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Фильм «Герман Титов. Первый после Гагарина»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282716"/>
            <a:ext cx="52565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После окончания академии Герман Титов был назначен заместителем руководителя Центра по управлению космическими аппаратами Министерства обороны Советского Союза.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1973 года работал на руководящей должности по научно-исследовательским программам в области космонавтики. При участии Германа Титова был запущен проект по созданию морских кораблей измерительного комплекса, в частности корабля «Маршал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45 лет Герман Степанович защитил кандидатскую по военным наукам, к середине 80-х годов космонавту присвоили звание доктора наук.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1988 году Герману Титову присвоено звание генерал-полковника авиации.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rodovikovaea\Desktop\7822963f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2505878" cy="3456384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532754" y="4149080"/>
            <a:ext cx="36112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Герман Титов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генерал-полковник авиации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620688"/>
            <a:ext cx="4896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1991 году Герман Титов уволился в запас, но не ушел из космической сферы.</a:t>
            </a: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Титов вступил в должность президента международного центра «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Космофлот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2 года служил заместителем руководителя Совета центра конверсии. </a:t>
            </a: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1999 году возглавил Федерацию космонавтики РФ.</a:t>
            </a:r>
          </a:p>
          <a:p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Всю жизнь Герман Титов занимался вопросом расследования причин гибели своего товарища и предшественника Юрия Гагарина.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К марту 2001 года Герман собирался завершить исследования, но не успел.</a:t>
            </a:r>
          </a:p>
        </p:txBody>
      </p:sp>
      <p:pic>
        <p:nvPicPr>
          <p:cNvPr id="3073" name="Picture 1" descr="C:\Users\Prodovikovaea\Desktop\858x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3542286" cy="2229411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005064"/>
            <a:ext cx="2001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Титов и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Юрий Гагарин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620688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8909" y="2996952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250776"/>
            <a:ext cx="453650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Личная жизнь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летчика-космонавта была связана с одной женщиной. В 1958 году женой Германа Титова стала украинка Тамара Васильевна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Черкас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 которой летчик познакомился, будучи студентом летного училища.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1963 году в семье Титовых родилась первая дочь Татьяна, а через два года – Галина.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Старшая дочь после окончания экономического факультета МГИМО работала в Министерстве внешней торговли. В 1989 году у нее родился сын Андрей. Младшая Галина, окончив Институт военных переводчиков, работала в представительстве ООН в России.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Герман Титов с женой и дочкой"/>
          <p:cNvSpPr>
            <a:spLocks noChangeAspect="1" noChangeArrowheads="1"/>
          </p:cNvSpPr>
          <p:nvPr/>
        </p:nvSpPr>
        <p:spPr bwMode="auto">
          <a:xfrm>
            <a:off x="155575" y="-1746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636912"/>
            <a:ext cx="352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Титов с женой Тамарой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4819" name="Picture 3" descr="C:\Users\Prodovikovaea\Desktop\german-titov-pervyij-posle-g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84984"/>
            <a:ext cx="2871318" cy="2088232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364088" y="5517232"/>
            <a:ext cx="3021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Титов с дочками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4820" name="Picture 4" descr="E:\Г.Титов\img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2656"/>
            <a:ext cx="2843808" cy="213285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620688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8909" y="2996952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32656"/>
            <a:ext cx="540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Герман Степанович скончался внезапно от инфаркта в возрасте 65 лет 20 сентября 2000 года.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Его могила находится на Новодевичьем кладбище. Память о Германе Титове была увековечена во многих сферах.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его честь получили названия кратер на Луне, остров и подводная гора в океане, а также институты, аэрофлот, школы, гимназии.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городах России и бывших республиках СССР более 45 улиц названы именем Германа Титова.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11 лет после смерти летчика на малой родине, в здании школы села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Полковниково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где учился Герман и преподавал его отец, открылся мемориальный музей.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Могила Германа Титова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2708920"/>
            <a:ext cx="327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Могила Германа Титова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5" name="Picture 3" descr="C:\Users\Prodovikovaea\Desktop\IMG_8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2880320" cy="216024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33796" name="Picture 4" descr="C:\Users\Prodovikovaea\Desktop\_OL_7523-800.jpg"/>
          <p:cNvPicPr>
            <a:picLocks noChangeAspect="1" noChangeArrowheads="1"/>
          </p:cNvPicPr>
          <p:nvPr/>
        </p:nvPicPr>
        <p:blipFill>
          <a:blip r:embed="rId5" cstate="print"/>
          <a:srcRect r="861" b="3381"/>
          <a:stretch>
            <a:fillRect/>
          </a:stretch>
        </p:blipFill>
        <p:spPr bwMode="auto">
          <a:xfrm>
            <a:off x="5868144" y="3356992"/>
            <a:ext cx="2856928" cy="20882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292080" y="5661248"/>
            <a:ext cx="3559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Мемориальный музей имени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Германа Титова на родине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620688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8909" y="2996952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Награды:</a:t>
            </a:r>
          </a:p>
          <a:p>
            <a:endParaRPr lang="ru-RU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1961 – Герой Советского Союза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1961 – Два ордена Ленина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1961 – Медаль «За освоение целинных земель»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1961 – Заслуженный мастер спорта СССР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1976 – Орден Трудового Красного Знамени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1985 – Орден Октябрьской Революции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1991 – Заслуженный специалист Вооруженных Сил СССР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1995 – Орден «За заслуги перед Отечеством» III степени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2000 – Благодарность Президента Российской Федерации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DrAKC-LKK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348880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Благодарим Вас </a:t>
            </a:r>
          </a:p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за внимание!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509120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Титов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Степанович – космонавт СССР, биография которого вошла в историю советской и мировой космонавтики. </a:t>
            </a:r>
            <a:endParaRPr lang="ru-RU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совершил второй полет после  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Юрия Гагарина на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орбиту Земли и первым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провел 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космосе более суток, совершив 17 оборотов вокруг планеты.</a:t>
            </a:r>
          </a:p>
        </p:txBody>
      </p:sp>
      <p:pic>
        <p:nvPicPr>
          <p:cNvPr id="8195" name="Picture 3" descr="C:\Documents and Settings\Admin\Рабочий стол\Г.Титов\yTN259NJD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0648"/>
            <a:ext cx="434949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Будущий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космонавт родился 11 сентября 1935 года в деревне Верх-Жилино Косихинского района Алтайского края.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Отец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 Павлович Титов, русский по национальности, преподавал родной язык и литературу в сельской школе. Он любил поэзию Александра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Пушкина </a:t>
            </a:r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 писал стихи, занимался живописью и игрой на музыкальных инструментах. Мать Александра Михайловна была домохозяйкой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0648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Детство и юность</a:t>
            </a:r>
          </a:p>
        </p:txBody>
      </p:sp>
      <p:pic>
        <p:nvPicPr>
          <p:cNvPr id="5" name="Picture 4" descr="tito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04048" y="2852936"/>
            <a:ext cx="2475111" cy="3384376"/>
          </a:xfrm>
          <a:prstGeom prst="rect">
            <a:avLst/>
          </a:prstGeom>
          <a:noFill/>
          <a:ln w="57150" cmpd="thickThin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6309320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Титов в детстве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78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 1941 года у Титовых родилась дочь, которую Степан Павлович назвал в честь героини поэмы Пушкина Земфирой. Позднее сестра Германа получила фармацевтическое образование, стала сотрудницей управления аптеками Московской области.</a:t>
            </a:r>
          </a:p>
          <a:p>
            <a:pPr indent="457200" fontAlgn="base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Во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войны отец ушел на фронт, а мать с детьми переехала в коммуну Майское Утро, где старший Герман окончил начальную школу. После того, как Степан Титов демобилизовался, семья переселилась в село Полковниково, а еще через 4 года – в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Налобиху. Герман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учился хорошо и всегда радовал родителей высокими оценками.</a:t>
            </a:r>
          </a:p>
        </p:txBody>
      </p:sp>
      <p:pic>
        <p:nvPicPr>
          <p:cNvPr id="10243" name="Picture 3" descr="C:\Documents and Settings\Admin\Рабочий стол\296831_3_photo_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24944"/>
            <a:ext cx="4247854" cy="2827857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6027003"/>
            <a:ext cx="4936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</a:t>
            </a:r>
            <a:r>
              <a:rPr lang="ru-RU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родителями и сестрой Земфирой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188640"/>
            <a:ext cx="5868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1960 году Германа Титова утвердили в группу космических войск СССР. Он вошел в первую двадцатку космонавтов, которых готовили Е. Карпов, В.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Яздовский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Н.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Гуровский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О. Газенко, А. Генин. Титов тренировался вместе с Валерием Быковским,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Андрияном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Николаевым, Павлом Поповичем, 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Алексеем Леоновым.  </a:t>
            </a: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Герман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Титов показывал отличные результаты и был назначен дублером Юрия Гагарина при подготовке к первому полету.</a:t>
            </a:r>
          </a:p>
          <a:p>
            <a:pPr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Специальная госкомиссия решала вопрос о том, кого первым отправить в космос. 8 апреля окончательно определилась кандидатура Юрия Гагарина на выполнение одновиткового полета вокруг Земли, который проходил на высоте 180-230 км в течение полутора часов и оканчивался посадкой в заданном районе.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Г.Титов\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2801651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29309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Титов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620688"/>
            <a:ext cx="52920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Карьеру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Титов начинал как военный летчик. В 1955 году юноша поступает в Кустанайскую военную авиационную школу. Через два года Герман становится курсантом Сталинградского авиационного училища, которое заканчивает с отличием и получает диплом военного летчика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Германа Степановича направляют в авиационный истребительный полк, расположенный на территории Ленинградской области.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службы в ВВС Герман Титов совершил 800 вылетов на военных самолетах с реактивными и поршневыми двигателями.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послужном списке летчика тысяча прыжков с парашютом</a:t>
            </a:r>
            <a:r>
              <a:rPr lang="ru-RU" dirty="0"/>
              <a:t>.</a:t>
            </a:r>
          </a:p>
        </p:txBody>
      </p:sp>
      <p:pic>
        <p:nvPicPr>
          <p:cNvPr id="11268" name="Picture 4" descr="C:\Documents and Settings\Admin\Рабочий стол\050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2088231" cy="2886955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3140968"/>
            <a:ext cx="3262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Титов в молодости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C:\Documents and Settings\Admin\Рабочий стол\59b61bff12d12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3240360" cy="2160240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6165304"/>
            <a:ext cx="3447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</a:t>
            </a:r>
            <a:r>
              <a:rPr lang="ru-RU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Титов и Юрий Гагарин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474345"/>
            <a:ext cx="57241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Самым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мучительным после отправки космонавта на орбиту стало ожидание его благополучного возвращения. Полет прошел в штатном режиме, и уже 14 апреля в Москве состоялся грандиозный салют в честь первого полета человека в космос. Сразу же началась подготовка Германа Титова, которому предстояло выполнить расширенный спектр задач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После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проведения первого запуска ракеты с человеком на борту отряд космонавтов «Восток» продолжил подготовку, и 6-7 августа Герман Титов с позывным Орел совершил облет Земли рекордной для того времени длительности. Корабль второго космонавта СССР назывался «Восток-2».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космосе Герман Степанович находился 25 часов, он сделал 17 витков по орбите, что составило 703 тысячи километров.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Г.Титов\4-tit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3048000" cy="3108325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49363" y="3861048"/>
            <a:ext cx="2188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Титов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476672"/>
            <a:ext cx="5868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Космонавт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работы в космосе испытал ручное управление космическим кораблем, в том числе совершил различные маневры. Титов первый попробовал космический обед, поспал в невесомости.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Герман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сделал фото планеты из космоса.</a:t>
            </a:r>
          </a:p>
          <a:p>
            <a:pPr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Капсула с космонавтом приземлилась в Саратовской области рядом с городом Красный Кут.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полете с Германом Титовым произошел забавный случай. Ему было выделено время для сна – с 19 часов до 2 ночи. Но, проснувшись за 10 минут до окончания этого срока, Герман решил вздремнуть и проспал 35 минут. Об этом случае даже сложили анекдот, упомянув в нем армянское радио и будильники ереванского завода.</a:t>
            </a:r>
          </a:p>
        </p:txBody>
      </p:sp>
      <p:pic>
        <p:nvPicPr>
          <p:cNvPr id="3075" name="Picture 3" descr="C:\Documents and Settings\Admin\Рабочий стол\титов-770x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3066181" cy="2736304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9363" y="3501008"/>
            <a:ext cx="2188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Герман Титов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9324528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35896" y="260648"/>
            <a:ext cx="55081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Позднее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вспоминая о полете, Герман Титов рассказал еще об одном казусе, который с ним случился сразу после приземления.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Одетого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скафандр космонавта с парашютом за спиной жители местности приняли за разведчика и долго не отпускали до выяснения обстоятельств.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Возвращение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космонавта породило слух о лучевой болезни, которая началась у Германа после полета.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Утверждалось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что летчик облысел, стал слепым и потерял возможность иметь детей. Эти слухи веселили Германа и его семью, а после рождения двух дочерей разговоры об облучении космонавта поубавились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Герману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Титову было всего 25 лет, и он стал самым молодым летчиком, побывавшем на орбите за всю историю космонавтики. Его должностные обязанности расширились, и он стал летчиком-испытателем.</a:t>
            </a: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3347827" cy="535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2791</Words>
  <Application>Microsoft Office PowerPoint</Application>
  <PresentationFormat>Экран (4:3)</PresentationFormat>
  <Paragraphs>224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ok</cp:lastModifiedBy>
  <cp:revision>69</cp:revision>
  <dcterms:created xsi:type="dcterms:W3CDTF">2020-09-09T18:25:57Z</dcterms:created>
  <dcterms:modified xsi:type="dcterms:W3CDTF">2025-09-09T09:01:37Z</dcterms:modified>
</cp:coreProperties>
</file>