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0" r:id="rId12"/>
    <p:sldId id="281" r:id="rId13"/>
    <p:sldId id="274" r:id="rId14"/>
    <p:sldId id="275" r:id="rId15"/>
    <p:sldId id="276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>
      <p:cViewPr varScale="1">
        <p:scale>
          <a:sx n="64" d="100"/>
          <a:sy n="64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62880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</a:t>
            </a:r>
          </a:p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ладошке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373216"/>
            <a:ext cx="3345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                 </a:t>
            </a:r>
            <a:r>
              <a:rPr lang="ru-RU" sz="2000" b="1" dirty="0" err="1" smtClean="0"/>
              <a:t>онлайн-экскурсия</a:t>
            </a:r>
            <a:endParaRPr lang="ru-RU" sz="2000" b="1" dirty="0"/>
          </a:p>
        </p:txBody>
      </p:sp>
      <p:pic>
        <p:nvPicPr>
          <p:cNvPr id="1031" name="Picture 7" descr="https://yt3.ggpht.com/a/AATXAJwa-9B-Nr1lRL_VStnrBKLi5T2_r9Mb1Nj8QYEu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76629">
            <a:off x="1115616" y="3429000"/>
            <a:ext cx="2863280" cy="2863280"/>
          </a:xfrm>
          <a:prstGeom prst="rect">
            <a:avLst/>
          </a:prstGeom>
          <a:noFill/>
        </p:spPr>
      </p:pic>
      <p:pic>
        <p:nvPicPr>
          <p:cNvPr id="1033" name="Picture 9" descr="http://i.mycdn.me/i?r=AzEPZsRbOZEKgBhR0XGMT1Rk30bKyuJrwmBiGqd5cgH18KaKTM5SRkZCeTgDn6uOyi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119600"/>
            <a:ext cx="2297709" cy="180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268760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Перчаточная кукла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98884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Перчаточная кукла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надевается на руку кукловода и управляется пальцами и кистью.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394437" cy="302433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2606378" cy="29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4" name="AutoShape 2" descr="https://s00.yaplakal.com/pics/pics_preview/2/7/0/144740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ae01.alicdn.com/kf/HTB1Xyn2OsfpK1RjSZFOq6y6nFXaa/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img0.st.kloomba.com/img/used/2015/08/24/23/b/1545817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ds04.infourok.ru/uploads/ex/01c2/001794e9-0349aeb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ds04.infourok.ru/uploads/ex/01c2/001794e9-0349aeb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861048"/>
            <a:ext cx="302433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268760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Перчаточная кукла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98884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Перчаточная кукла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надевается на руку кукловода и управляется пальцами и кистью.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394437" cy="302433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2606378" cy="29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4" name="AutoShape 2" descr="https://s00.yaplakal.com/pics/pics_preview/2/7/0/144740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ae01.alicdn.com/kf/HTB1Xyn2OsfpK1RjSZFOq6y6nFXaa/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img0.st.kloomba.com/img/used/2015/08/24/23/b/1545817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ds04.infourok.ru/uploads/ex/01c2/001794e9-0349aeb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ds04.infourok.ru/uploads/ex/01c2/001794e9-0349aeb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861048"/>
            <a:ext cx="302433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1124744"/>
            <a:ext cx="3268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Пальчиковые куклы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77281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Разновидностью перчаточной куклы являются куклы пальчиковые.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 соответственно меньшего размера и используются преимущественно в камерных спектаклях.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2976"/>
            <a:ext cx="3102992" cy="27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199726"/>
            <a:ext cx="3030984" cy="275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1196752"/>
            <a:ext cx="292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Тростевая кукла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6084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Тростевая кукла, получившая свое название от тростей, с помощью которых актер управляет ее движениями.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17049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8"/>
            <a:ext cx="2282701" cy="29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4048" y="5085184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такой куклы сгибаются во всех сочленениях и прикрепляются к плечам ремешком.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84784"/>
            <a:ext cx="24860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96752"/>
            <a:ext cx="799288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Тростевые куклы используются и в теневом театре, возникшем у народов Азии и Ближнего Востока и позже получившем распространение во всем мире. </a:t>
            </a:r>
          </a:p>
          <a:p>
            <a:pPr indent="457200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Теневые куклы, как правило, плоские и кукловод управляет ими, плотно прижимая к полупрозрачному экрану, расположенному между зрителями и источником света. </a:t>
            </a:r>
          </a:p>
          <a:p>
            <a:pPr indent="457200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Теневой театр бывает как черно-белым, так и цветным: ярко окрашенные фигурки отбрасывают на экран цветные тени.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3550254" cy="208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76555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4127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(его полное имя Пётр Петрович Уксусов)  — один из персонажей русских народных кукольных представлений. Это перчаточная кукла, "верховая". Играли Петрушку только мужчины.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 он? - горластый, пискливый забияка, с петушиным профилем. Изображается в красной рубахе, холщовых штанах и остроконечном колпаке с кисточкой.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Героя отличает пронзительный визгливый голос, для создания которого артисты помещали себе в рот специальный пищик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https://drasler.ru/wp-content/uploads/2019/10/%D0%BA%D1%83%D0%BA%D0%BB%D0%B0-%D0%BF%D0%B5%D1%82%D1%80%D1%83%D1%88%D0%BA%D0%B0-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big-rostov.ru/wp-content/uploads/2020/01/4244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s://big-rostov.ru/wp-content/uploads/2020/01/424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2592288" cy="2592288"/>
          </a:xfrm>
          <a:prstGeom prst="rect">
            <a:avLst/>
          </a:prstGeom>
          <a:noFill/>
        </p:spPr>
      </p:pic>
      <p:sp>
        <p:nvSpPr>
          <p:cNvPr id="29704" name="AutoShape 8" descr="https://media.nazaccent.ru/files/b3/a3/b3a32b6f2fcb63885c82f3f267774b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s://media.nazaccent.ru/files/b3/a3/b3a32b6f2fcb63885c82f3f267774b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2746252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Самым известным кукольным театром в нашей стране является театр имени Образцова С.В., созданный в 1931 году, где Образцов С.В. 60 лет был  художественным руководителем.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2381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132856"/>
            <a:ext cx="248761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https://b1.m24.ru/c/1397651.860x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653136"/>
            <a:ext cx="3024336" cy="190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Плоские рисованные куклы прислоняются к экрану и подсвечиваются.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– силуэт.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ТЕНЕВЫЕ КУКЛЫ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340768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ТЕАТР  ТЕНЕЙ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5842" name="AutoShape 2" descr="https://cf2.ppt-online.org/files2/slide/o/OYzNvZrUJqPwe8xgWpy7k2CXuFnbos6IE9dS3MBRjA/slid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cf2.ppt-online.org/files2/slide/o/OYzNvZrUJqPwe8xgWpy7k2CXuFnbos6IE9dS3MBRjA/slide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cf2.ppt-online.org/files2/slide/o/OYzNvZrUJqPwe8xgWpy7k2CXuFnbos6IE9dS3MBRjA/slide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://biglittletver.ru/wp-content/uploads/2017/01/DSC7614-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3415956" cy="2592288"/>
          </a:xfrm>
          <a:prstGeom prst="rect">
            <a:avLst/>
          </a:prstGeom>
          <a:noFill/>
        </p:spPr>
      </p:pic>
      <p:pic>
        <p:nvPicPr>
          <p:cNvPr id="35850" name="Picture 10" descr="https://i.etsystatic.com/6829619/r/il/8bb51f/1451691218/il_1588xN.1451691218_paj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376264" cy="1872208"/>
          </a:xfrm>
          <a:prstGeom prst="rect">
            <a:avLst/>
          </a:prstGeom>
          <a:noFill/>
        </p:spPr>
      </p:pic>
      <p:pic>
        <p:nvPicPr>
          <p:cNvPr id="35852" name="Picture 12" descr="https://pickimage.ru/wp-content/uploads/images/detskie/shadowplay/teatrtenei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262281" cy="2394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pic>
        <p:nvPicPr>
          <p:cNvPr id="34818" name="Picture 2" descr="https://www.semozer.ru/img/maslenica-progra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6137623" cy="38644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1124745"/>
            <a:ext cx="5112568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zhitsa" pitchFamily="34" charset="0"/>
              </a:rPr>
              <a:t>До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zhitsa" pitchFamily="34" charset="0"/>
              </a:rPr>
              <a:t> 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zhitsa" pitchFamily="34" charset="0"/>
              </a:rPr>
              <a:t>новых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zhitsa" pitchFamily="34" charset="0"/>
            </a:endParaRPr>
          </a:p>
          <a:p>
            <a:pPr marL="2952750" indent="-2952750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zhitsa" pitchFamily="34" charset="0"/>
              </a:rPr>
              <a:t>                                  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zhitsa" pitchFamily="34" charset="0"/>
              </a:rPr>
              <a:t>встреч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zhits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268760"/>
            <a:ext cx="55446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послушные куклы в руках у творца.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сказано мною не ради словца.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 по сцене всевышний на ниточках водит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пихает в сундук, доведя до конца."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Monotype Corsiva" pitchFamily="66" charset="0"/>
              </a:rPr>
              <a:t>Омар Хайям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297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Теа́тр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кукол — одна из разновидностей кукольного вида пространственно-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временнóго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искусства, в который входят мультипликационное и не мультипликационное анимационное киноискусство, кукольное искусство эстрады и художественные кукольные программы телевидения.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 театра кукол… А видели вы его когда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Актеры и те в спектакле появляются обычно в самом конце, художник здесь – личность почти мифическая.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зайдем за кулисы до начала спектакля. Вы обнаружите себя в некоем спящем царстве. Вот они, эти «актеры», перед нами: разложены на стульях, развешены в глубине сцены, посажены на специальные подставки. Застывшее, спящее царство чудес.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Сейчас подойдут актеры, поднимут над грядкой ширмы своих кукол – и заживет, задышит зачарованное царство.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этот волшебный мир создал чародей – невидимка, которого можно назвать магом театра кукол.</a:t>
            </a:r>
            <a:endParaRPr lang="ru-RU" dirty="0"/>
          </a:p>
        </p:txBody>
      </p:sp>
      <p:pic>
        <p:nvPicPr>
          <p:cNvPr id="28674" name="Picture 2" descr="https://www.culture.ru/storage/images/660bb500bed591ee6da6e7864bd7849c/7a7d17a925aec593009797c5d4ae49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903709" cy="1936751"/>
          </a:xfrm>
          <a:prstGeom prst="rect">
            <a:avLst/>
          </a:prstGeom>
          <a:noFill/>
        </p:spPr>
      </p:pic>
      <p:pic>
        <p:nvPicPr>
          <p:cNvPr id="28676" name="Picture 4" descr="https://zwezda.su/assets/images/img15167035571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91632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34076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спектаклях театра кукол и в иных представлениях того же рода участвуют объёмные,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полуобъёмные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(барельефные и горельефные) и плоские куклы (куклы-актёры), а в некоторых случаях куклы-актёры вместе с актёрами-людьми.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Куклы-актёры обычно управляются и приводятся в движение людьми, актёрами-кукловодами, а иногда автоматическими механическими устройствами.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900igr.net/up/datas/56171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456384" cy="2732826"/>
          </a:xfrm>
          <a:prstGeom prst="rect">
            <a:avLst/>
          </a:prstGeom>
          <a:noFill/>
        </p:spPr>
      </p:pic>
      <p:pic>
        <p:nvPicPr>
          <p:cNvPr id="27652" name="Picture 4" descr="http://ti71.ru/upload/iblock/b35/b35a76a3970bbe36df389e446072ce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24744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древнейшие времена люди делали кукол, изображающих богов: бог войны, воды, охоты и др. И до сих пор в странах Южной Африки,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Южной Америки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Юго-Восточной Азии существуют подобные представления.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представления зафиксированы и сохранились в памяти людей как игровые рассказы человека о жизни, любви и страдании богов, показанные в XXI в. до н. э. на территории Египта.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Потом, уже в Древней Греции и Древнем Риме, люди, работавшие с куклами, - кукольники - играли не только инсценировки легенд на божественные темы, но и светские истории, веселя и потешая зрителей.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наши современники и вовсе забыли "божественное" происхождение этого искусства. На Руси кукол делали из глины, дерева, соломы, ткани. В них играли и дети, и взрослые. Первое упоминание о кукольном театре в России относится к 1609 году.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Бродячие кукольники разыгрывали интермедии, сценки, где главным героем был любимый персонаж – Петрушка.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Такие же герои были у многих народов: в Германии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Вурст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Англии – Панч, Франции – Полишинель, Испании – Дон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Кристобаль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Италии – Пульчинелла, Чехии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Кашпарек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Петрушка – кукла в красном колпачке, с большим носом, пронзительным голосом. Он всегда участник ярмарочных сценок.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32656"/>
            <a:ext cx="37444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Немного истории</a:t>
            </a:r>
          </a:p>
        </p:txBody>
      </p:sp>
      <p:pic>
        <p:nvPicPr>
          <p:cNvPr id="14342" name="Picture 6" descr="http://ethnoboho.ru/wp-content/uploads/2016/05/doll-1-e14808436562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1196752"/>
            <a:ext cx="748395" cy="1224483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cd/3c/2c/cd3c2c45aec6e0ac9c3577a12dd52fc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068960"/>
            <a:ext cx="790074" cy="110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pic>
        <p:nvPicPr>
          <p:cNvPr id="25602" name="Picture 2" descr="https://proreligiu.club/wp-content/uploads/2018/10/vertep-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518717" cy="2088232"/>
          </a:xfrm>
          <a:prstGeom prst="rect">
            <a:avLst/>
          </a:prstGeom>
          <a:noFill/>
        </p:spPr>
      </p:pic>
      <p:pic>
        <p:nvPicPr>
          <p:cNvPr id="25604" name="Picture 4" descr="http://www.theartnewspaper.ru/public/uploads/posts/postbreakout/2017-12/e525ac3e-da92-4eeb-86ab-f668ee821e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365104"/>
            <a:ext cx="2497720" cy="2130556"/>
          </a:xfrm>
          <a:prstGeom prst="rect">
            <a:avLst/>
          </a:prstGeom>
          <a:noFill/>
        </p:spPr>
      </p:pic>
      <p:pic>
        <p:nvPicPr>
          <p:cNvPr id="25606" name="Picture 6" descr="http://kizhi.karelia.ru/media/thumbs/info/64/aa/k6lekxhyz8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058" y="1740746"/>
            <a:ext cx="2376264" cy="2016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1412776"/>
            <a:ext cx="3563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Вертеп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бродячий кукольный театр в странах Европы (позднее средневековье — новое время). 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получила своё название от вертепа — переносного кукольного театра, имеющего форму двухэтажного деревянного ящика, по архитектуре напоминающего сценическую площадку для представления средневековых мистерий.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https://pbs.twimg.com/media/D2pnGkfWwAAEAU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2393504" cy="1914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1268760"/>
            <a:ext cx="36541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Куклы - марионетки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зритель понимает, что успех представления зависит в первую очередь от мастерства актера и его умения руководить куклой.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кукла — это главный компонент успеха. Во все времена куклу, которая умеет говорить и двигаться, считали волшебной и относили к разряду чудес.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Способ управления куклой и есть главный отличительный знак для театра кукол 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Куклы, которые приводятся в движение за нити, прикрепленные к различным частям тела называются марионетками.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88" y="1268760"/>
            <a:ext cx="1997580" cy="26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1701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1665615" cy="267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51720" y="4509120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Кукла-марионетка (от франц. </a:t>
            </a:r>
            <a:r>
              <a:rPr lang="ru-RU" sz="1400" i="1" dirty="0" err="1" smtClean="0"/>
              <a:t>Marion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Marionette</a:t>
            </a:r>
            <a:r>
              <a:rPr lang="ru-RU" sz="1400" i="1" dirty="0" smtClean="0"/>
              <a:t> – название маленьких фигурок, изображавших деву Марию в средневековых кукольных мистериях). Марионетка управляется актером-кукловодом сверху, с помощью нитей или металлического прута.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1196752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Планшетные куклы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Планшетная или паркетная кукла - это театральная кукла, которая "умеет ходить" по полу, по паркету, по настилу сцены, который называется "планшет". Отсюда их название.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5188">
            <a:off x="588086" y="3130136"/>
            <a:ext cx="2650285" cy="19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https://cdn2.static1-sima-land.com/items/1423413/4/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4384">
            <a:off x="5571828" y="3132684"/>
            <a:ext cx="2554025" cy="2554025"/>
          </a:xfrm>
          <a:prstGeom prst="rect">
            <a:avLst/>
          </a:prstGeom>
          <a:noFill/>
        </p:spPr>
      </p:pic>
      <p:pic>
        <p:nvPicPr>
          <p:cNvPr id="23554" name="Picture 2" descr="https://soyuz-pisatelei.ru/_fr/44/2974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2420888" cy="322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71226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1124744"/>
            <a:ext cx="3113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Куклы-великаны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509120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Куклы-великаны, фактически представляющие собой костюм с маской или кукольной бутафорской головой. </a:t>
            </a:r>
          </a:p>
          <a:p>
            <a:pPr indent="45720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Такая кукла делается размером в человеческий рост или выше; актер находится внутри куклы и пластически оживляет 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8419">
            <a:off x="397981" y="1476229"/>
            <a:ext cx="2284889" cy="2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6832"/>
            <a:ext cx="3240360" cy="223224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2159">
            <a:off x="6555442" y="1448479"/>
            <a:ext cx="2142909" cy="28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767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6</cp:revision>
  <dcterms:created xsi:type="dcterms:W3CDTF">2021-03-18T09:07:56Z</dcterms:created>
  <dcterms:modified xsi:type="dcterms:W3CDTF">2021-03-22T06:33:43Z</dcterms:modified>
</cp:coreProperties>
</file>