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0E92-CB0F-4804-8908-A4915EC9C6EA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131A28-513A-4329-8BB1-737078BEE5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0E92-CB0F-4804-8908-A4915EC9C6EA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1A28-513A-4329-8BB1-737078BEE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0E92-CB0F-4804-8908-A4915EC9C6EA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1A28-513A-4329-8BB1-737078BEE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310E92-CB0F-4804-8908-A4915EC9C6EA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3131A28-513A-4329-8BB1-737078BEE5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0E92-CB0F-4804-8908-A4915EC9C6EA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1A28-513A-4329-8BB1-737078BEE5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0E92-CB0F-4804-8908-A4915EC9C6EA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1A28-513A-4329-8BB1-737078BEE5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1A28-513A-4329-8BB1-737078BEE5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0E92-CB0F-4804-8908-A4915EC9C6EA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0E92-CB0F-4804-8908-A4915EC9C6EA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1A28-513A-4329-8BB1-737078BEE5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0E92-CB0F-4804-8908-A4915EC9C6EA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1A28-513A-4329-8BB1-737078BEE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310E92-CB0F-4804-8908-A4915EC9C6EA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3131A28-513A-4329-8BB1-737078BEE5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0E92-CB0F-4804-8908-A4915EC9C6EA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131A28-513A-4329-8BB1-737078BEE5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6310E92-CB0F-4804-8908-A4915EC9C6EA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3131A28-513A-4329-8BB1-737078BEE5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691680" y="1844824"/>
            <a:ext cx="5846473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Palatino Linotype" pitchFamily="18" charset="0"/>
                <a:cs typeface="Times New Roman" pitchFamily="18" charset="0"/>
              </a:rPr>
              <a:t>«Незабываемые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Palatino Linotype" pitchFamily="18" charset="0"/>
                <a:cs typeface="Times New Roman" pitchFamily="18" charset="0"/>
              </a:rPr>
              <a:t>с</a:t>
            </a:r>
            <a:r>
              <a:rPr lang="ru-RU" sz="5400" b="1" dirty="0" smtClean="0">
                <a:solidFill>
                  <a:srgbClr val="C00000"/>
                </a:solidFill>
                <a:latin typeface="Palatino Linotype" pitchFamily="18" charset="0"/>
                <a:cs typeface="Times New Roman" pitchFamily="18" charset="0"/>
              </a:rPr>
              <a:t>траницы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C00000"/>
                </a:solidFill>
                <a:latin typeface="Palatino Linotype" pitchFamily="18" charset="0"/>
                <a:cs typeface="Times New Roman" pitchFamily="18" charset="0"/>
              </a:rPr>
              <a:t>войны»</a:t>
            </a:r>
            <a:endParaRPr lang="ru-RU" sz="5400" b="1" dirty="0">
              <a:solidFill>
                <a:srgbClr val="C00000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5445224"/>
            <a:ext cx="3684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о</a:t>
            </a:r>
            <a:r>
              <a:rPr lang="ru-RU" b="1" dirty="0" err="1" smtClean="0">
                <a:solidFill>
                  <a:schemeClr val="bg1"/>
                </a:solidFill>
              </a:rPr>
              <a:t>нлайн</a:t>
            </a:r>
            <a:r>
              <a:rPr lang="ru-RU" b="1" dirty="0" smtClean="0">
                <a:solidFill>
                  <a:schemeClr val="bg1"/>
                </a:solidFill>
              </a:rPr>
              <a:t>- </a:t>
            </a:r>
            <a:r>
              <a:rPr lang="ru-RU" b="1" dirty="0" smtClean="0">
                <a:solidFill>
                  <a:schemeClr val="bg1"/>
                </a:solidFill>
              </a:rPr>
              <a:t>презентация-реквием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924944"/>
            <a:ext cx="2362103" cy="2808312"/>
          </a:xfrm>
          <a:prstGeom prst="rect">
            <a:avLst/>
          </a:prstGeom>
          <a:noFill/>
        </p:spPr>
      </p:pic>
      <p:pic>
        <p:nvPicPr>
          <p:cNvPr id="16388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76672"/>
            <a:ext cx="2343311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548680"/>
            <a:ext cx="3360511" cy="2192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3789040"/>
            <a:ext cx="784887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 smtClean="0">
              <a:solidFill>
                <a:schemeClr val="bg1"/>
              </a:solidFill>
            </a:endParaRPr>
          </a:p>
          <a:p>
            <a:pPr indent="457200"/>
            <a:r>
              <a:rPr lang="ru-RU" sz="2000" dirty="0" smtClean="0">
                <a:solidFill>
                  <a:schemeClr val="bg1"/>
                </a:solidFill>
              </a:rPr>
              <a:t>Героическая оборона Сталинграда продолжалась 4 месяца. Но советские войска вновь сдержали натиск, остановили врага. Одновременно они готовили ответный удар, чтобы окончательно разгромить противника - наступление 1943 года. После этой победы сокрушительные удары по врагу следовали с нарастающей силой.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85728"/>
            <a:ext cx="446050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 smtClean="0">
              <a:solidFill>
                <a:schemeClr val="bg1"/>
              </a:solidFill>
            </a:endParaRPr>
          </a:p>
          <a:p>
            <a:pPr indent="457200"/>
            <a:r>
              <a:rPr lang="ru-RU" sz="2000" dirty="0" smtClean="0">
                <a:solidFill>
                  <a:schemeClr val="bg1"/>
                </a:solidFill>
              </a:rPr>
              <a:t>Сегодня город Сталинград переименован в Волгоград. Потерпев поражение под Москвой, гитлеровцы решили продвинуться к Волге, захватить Сталинград и Астрахань. А затем рассчитывали вновь нанести удары по Москве и Ленинграду. Летом 1942 года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852936"/>
            <a:ext cx="781752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 smtClean="0">
              <a:solidFill>
                <a:schemeClr val="bg1"/>
              </a:solidFill>
            </a:endParaRPr>
          </a:p>
          <a:p>
            <a:pPr indent="457200"/>
            <a:r>
              <a:rPr lang="ru-RU" sz="2000" dirty="0" smtClean="0">
                <a:solidFill>
                  <a:schemeClr val="bg1"/>
                </a:solidFill>
              </a:rPr>
              <a:t>Н</a:t>
            </a:r>
            <a:r>
              <a:rPr lang="ru-RU" sz="2000" dirty="0" smtClean="0">
                <a:solidFill>
                  <a:schemeClr val="bg1"/>
                </a:solidFill>
              </a:rPr>
              <a:t>ачались </a:t>
            </a:r>
            <a:r>
              <a:rPr lang="ru-RU" sz="2000" dirty="0" smtClean="0">
                <a:solidFill>
                  <a:schemeClr val="bg1"/>
                </a:solidFill>
              </a:rPr>
              <a:t>ожесточённые бои за Сталинград. Вражеские самолёты непрерывно бомбили город, превращая его в руины. Повсюду бушевали пожары.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192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Следующая страница </a:t>
            </a:r>
            <a:r>
              <a:rPr lang="ru-RU" sz="32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 Курская битва</a:t>
            </a:r>
            <a:endParaRPr lang="ru-RU" sz="32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268760"/>
            <a:ext cx="6341943" cy="2915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23728" y="4437112"/>
            <a:ext cx="55007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Стоят героям Курской битвы обелиски. 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Народ их подвиги прославил на века, 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Их имена написанные в поимённых списках. 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Гордятся ими дети, внуки, вся страна.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(Б. </a:t>
            </a:r>
            <a:r>
              <a:rPr lang="ru-RU" b="1" i="1" dirty="0" err="1" smtClean="0">
                <a:solidFill>
                  <a:schemeClr val="bg1"/>
                </a:solidFill>
              </a:rPr>
              <a:t>Мохонько</a:t>
            </a:r>
            <a:r>
              <a:rPr lang="ru-RU" b="1" i="1" dirty="0" smtClean="0">
                <a:solidFill>
                  <a:schemeClr val="bg1"/>
                </a:solidFill>
              </a:rPr>
              <a:t>)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3645024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 smtClean="0">
                <a:solidFill>
                  <a:schemeClr val="bg1"/>
                </a:solidFill>
              </a:rPr>
              <a:t>Летом 1943 года разгорелось сражение под Курском. Советские войска разгромили врага и заставили отступить. Победа под Курском стала началом крупного наступления советской армии.</a:t>
            </a:r>
          </a:p>
          <a:p>
            <a:pPr indent="457200"/>
            <a:r>
              <a:rPr lang="ru-RU" sz="2000" dirty="0" smtClean="0">
                <a:solidFill>
                  <a:schemeClr val="bg1"/>
                </a:solidFill>
              </a:rPr>
              <a:t>Осенью 1944 года Советская армия освободила от захватчиков всю территорию страны. Советские войска вышли к германской границе. </a:t>
            </a:r>
            <a:endParaRPr lang="ru-RU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785794"/>
            <a:ext cx="2409178" cy="2495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692696"/>
            <a:ext cx="4314056" cy="2620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00298" y="285728"/>
            <a:ext cx="43001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Взятие</a:t>
            </a:r>
            <a:r>
              <a:rPr lang="ru-RU" sz="4000" b="1" cap="none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Берлина</a:t>
            </a:r>
            <a:endParaRPr lang="ru-RU" sz="4000" b="1" cap="none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73016"/>
            <a:ext cx="2699183" cy="1996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052736"/>
            <a:ext cx="2649014" cy="1971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428992" y="1000108"/>
            <a:ext cx="531947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В апреле 1945 года начался штурм Берлина – столицы Германии. Им руководил выдающийся полководец маршал Георгий Константинович Жуков. Бои шли за каждую улицу, дом, станцию метрополитена. Особенно </a:t>
            </a:r>
          </a:p>
          <a:p>
            <a:pPr indent="457200"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упорные бои разгорелись в самом центре Берлина, за Рейхстаг – это здание, в котором заседал парламент </a:t>
            </a:r>
          </a:p>
          <a:p>
            <a:pPr indent="457200"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Германии. И уже через две недели, 1 мая, Красное Знамя Победы развевалось над куполом рейхстага.</a:t>
            </a:r>
          </a:p>
          <a:p>
            <a:pPr indent="457200"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Германское командование подписало документ, в котором признало своё поражение.</a:t>
            </a:r>
            <a:endParaRPr lang="ru-R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1071546"/>
            <a:ext cx="77867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Фашистская Германия капитулировала, т.е. </a:t>
            </a:r>
          </a:p>
          <a:p>
            <a:pPr algn="ctr"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прекратила вооружённую борьбу и сдалась победителям.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000240"/>
            <a:ext cx="76438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Великая Отечественная Война, продолжавшаяся долгих 1418 дней и ночей, закончилась!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357166"/>
            <a:ext cx="3766352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40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ай </a:t>
            </a:r>
            <a:r>
              <a:rPr lang="ru-RU" sz="40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1945 года </a:t>
            </a:r>
            <a:endParaRPr lang="ru-RU" sz="40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924944"/>
            <a:ext cx="4227382" cy="2999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3143272" cy="2380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786190"/>
            <a:ext cx="3167058" cy="2375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000496" y="357166"/>
            <a:ext cx="47149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День Победы</a:t>
            </a:r>
          </a:p>
          <a:p>
            <a:endParaRPr lang="ru-RU" b="1" i="1" dirty="0" smtClean="0">
              <a:solidFill>
                <a:schemeClr val="bg1"/>
              </a:solidFill>
            </a:endParaRPr>
          </a:p>
          <a:p>
            <a:r>
              <a:rPr lang="ru-RU" b="1" i="1" dirty="0" smtClean="0">
                <a:solidFill>
                  <a:schemeClr val="bg1"/>
                </a:solidFill>
              </a:rPr>
              <a:t>...Прежде чем застольною отметить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День победный, день десятилетья, - 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Друг, давай положим три поклона.</a:t>
            </a:r>
          </a:p>
          <a:p>
            <a:endParaRPr lang="ru-RU" b="1" i="1" dirty="0" smtClean="0">
              <a:solidFill>
                <a:schemeClr val="bg1"/>
              </a:solidFill>
            </a:endParaRPr>
          </a:p>
          <a:p>
            <a:r>
              <a:rPr lang="ru-RU" b="1" i="1" dirty="0" smtClean="0">
                <a:solidFill>
                  <a:schemeClr val="bg1"/>
                </a:solidFill>
              </a:rPr>
              <a:t>Первый наш поклон земной и долгий,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В полной тишине, без пенья, люди, - 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Тем, кто спит до Эльбы с самой Волги, 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Вымостив собою путь к Победе.</a:t>
            </a:r>
          </a:p>
          <a:p>
            <a:endParaRPr lang="ru-RU" b="1" i="1" dirty="0" smtClean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34290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И второй поклон - живым и милым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Всем согражданам, во всей России, 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И ее вооруженным силам,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И рабочей, и крестьянской силе.</a:t>
            </a:r>
          </a:p>
          <a:p>
            <a:endParaRPr lang="ru-RU" b="1" i="1" dirty="0" smtClean="0">
              <a:solidFill>
                <a:schemeClr val="bg1"/>
              </a:solidFill>
            </a:endParaRPr>
          </a:p>
          <a:p>
            <a:r>
              <a:rPr lang="ru-RU" b="1" i="1" dirty="0" smtClean="0">
                <a:solidFill>
                  <a:schemeClr val="bg1"/>
                </a:solidFill>
              </a:rPr>
              <a:t>И поклон наш третий - молодежи, 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Той, которой предстоит впервые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Бой принять... И близок он, быть может.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(О. Берггольц)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916832"/>
            <a:ext cx="7713526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178592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Тот самый длинный день в году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 С его безоблачной погодой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 Нам выдал общую беду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 На всех, на все четыре года.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 Она такой вдавила след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 И стольких наземь положила,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 Что двадцать лет и тридцать лет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 Живым не верится, что живы.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 И к мертвым выправив билет,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 Всё едет кто-нибудь из близких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 И время добавляет в списки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 Еще кого-то, кого нет...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                                                        (</a:t>
            </a:r>
            <a:r>
              <a:rPr lang="ru-RU" b="1" i="1" dirty="0" smtClean="0">
                <a:solidFill>
                  <a:schemeClr val="bg1"/>
                </a:solidFill>
              </a:rPr>
              <a:t>К. Симонов)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9002" y="620689"/>
            <a:ext cx="3316733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2192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Первая страница – город </a:t>
            </a:r>
            <a:r>
              <a:rPr lang="ru-RU" sz="40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Брест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14400" y="1196752"/>
            <a:ext cx="82296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1" dirty="0" smtClean="0">
                <a:solidFill>
                  <a:schemeClr val="bg1"/>
                </a:solidFill>
              </a:rPr>
              <a:t>И снова неравные схватки кипят, </a:t>
            </a:r>
          </a:p>
          <a:p>
            <a:pPr algn="ctr">
              <a:buNone/>
            </a:pPr>
            <a:r>
              <a:rPr lang="ru-RU" sz="1800" b="1" i="1" dirty="0" smtClean="0">
                <a:solidFill>
                  <a:schemeClr val="bg1"/>
                </a:solidFill>
              </a:rPr>
              <a:t>На крепость летят самолеты... </a:t>
            </a:r>
          </a:p>
          <a:p>
            <a:pPr algn="ctr">
              <a:buNone/>
            </a:pPr>
            <a:r>
              <a:rPr lang="ru-RU" sz="1800" b="1" i="1" dirty="0" smtClean="0">
                <a:solidFill>
                  <a:schemeClr val="bg1"/>
                </a:solidFill>
              </a:rPr>
              <a:t>Врагу не сдаются тринадцать солдат, </a:t>
            </a:r>
          </a:p>
          <a:p>
            <a:pPr algn="ctr">
              <a:buNone/>
            </a:pPr>
            <a:r>
              <a:rPr lang="ru-RU" sz="1800" b="1" i="1" dirty="0" smtClean="0">
                <a:solidFill>
                  <a:schemeClr val="bg1"/>
                </a:solidFill>
              </a:rPr>
              <a:t>Героев советской пехоты.</a:t>
            </a:r>
            <a:endParaRPr lang="ru-RU" sz="1800" b="1" i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780928"/>
            <a:ext cx="4353157" cy="2961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476672"/>
            <a:ext cx="835821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200" dirty="0" smtClean="0">
                <a:solidFill>
                  <a:schemeClr val="bg1"/>
                </a:solidFill>
              </a:rPr>
              <a:t>В первые часы войны сотни воинов, женщин и детей погибли в Брестской крепости. Крепость была окружена, её бомбили, обстреливали со всех сторон, штормовали, но защитники не сдавались. </a:t>
            </a:r>
            <a:endParaRPr lang="ru-RU" sz="2200" dirty="0" smtClean="0">
              <a:solidFill>
                <a:schemeClr val="bg1"/>
              </a:solidFill>
            </a:endParaRPr>
          </a:p>
          <a:p>
            <a:pPr indent="457200"/>
            <a:r>
              <a:rPr lang="ru-RU" sz="2200" dirty="0" smtClean="0">
                <a:solidFill>
                  <a:schemeClr val="bg1"/>
                </a:solidFill>
              </a:rPr>
              <a:t>Над </a:t>
            </a:r>
            <a:r>
              <a:rPr lang="ru-RU" sz="2200" dirty="0" smtClean="0">
                <a:solidFill>
                  <a:schemeClr val="bg1"/>
                </a:solidFill>
              </a:rPr>
              <a:t>воротами крепости они повесили полотенце, на котором кровью было написано: «Все умрём, но из крепости не уйдём!». Больше месяца сражались бойцы Брестской крепости. Большинство защитников погибли.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180002"/>
            <a:ext cx="5285842" cy="2865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688" y="404786"/>
            <a:ext cx="8858312" cy="645321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2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Вторая страница – город Ленинград</a:t>
            </a:r>
          </a:p>
          <a:p>
            <a:pPr algn="ctr">
              <a:buNone/>
            </a:pPr>
            <a:r>
              <a:rPr lang="ru-RU" sz="32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(Санкт-Петербург)</a:t>
            </a:r>
          </a:p>
          <a:p>
            <a:pPr>
              <a:buNone/>
            </a:pP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4437112"/>
            <a:ext cx="57864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Я говорю: нас, граждан Ленинграда,</a:t>
            </a:r>
          </a:p>
          <a:p>
            <a:pPr algn="ctr"/>
            <a:r>
              <a:rPr lang="ru-RU" b="1" i="1" dirty="0">
                <a:solidFill>
                  <a:schemeClr val="bg1"/>
                </a:solidFill>
              </a:rPr>
              <a:t>Н</a:t>
            </a:r>
            <a:r>
              <a:rPr lang="ru-RU" b="1" i="1" dirty="0" smtClean="0">
                <a:solidFill>
                  <a:schemeClr val="bg1"/>
                </a:solidFill>
              </a:rPr>
              <a:t>е поколеблет грохот канонад,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И если завтра будут баррикады- </a:t>
            </a:r>
          </a:p>
          <a:p>
            <a:pPr algn="ctr"/>
            <a:r>
              <a:rPr lang="ru-RU" b="1" i="1" dirty="0">
                <a:solidFill>
                  <a:schemeClr val="bg1"/>
                </a:solidFill>
              </a:rPr>
              <a:t>М</a:t>
            </a:r>
            <a:r>
              <a:rPr lang="ru-RU" b="1" i="1" dirty="0" smtClean="0">
                <a:solidFill>
                  <a:schemeClr val="bg1"/>
                </a:solidFill>
              </a:rPr>
              <a:t>ы не покинем наших баррикад…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(О. Берггольц)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3744416" cy="2621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772816"/>
            <a:ext cx="3596245" cy="2635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548680"/>
            <a:ext cx="48577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200" dirty="0" smtClean="0">
                <a:solidFill>
                  <a:schemeClr val="bg1"/>
                </a:solidFill>
              </a:rPr>
              <a:t>Враг стремительно продвигался в глубь советской территории. В сентябре гитлеровцы окружили Ленинград. Началась блокада города, которая длилась почти три года, 900 дней и ночей. Самым трудным и трагичным был период блокады, длившейся с 8 сентября 1941 года по 27 января 1944 года. 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645024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100" dirty="0" smtClean="0">
                <a:solidFill>
                  <a:schemeClr val="bg1"/>
                </a:solidFill>
              </a:rPr>
              <a:t>В осаждённом городе от бомбёжек, обстрелов, голода и холода погибло более 800 тысяч человек. Были разрушены промышленные предприятия, школы, лечебные учреждения, музеи и другие здания. </a:t>
            </a:r>
            <a:endParaRPr lang="ru-RU" sz="2100" dirty="0" smtClean="0">
              <a:solidFill>
                <a:schemeClr val="bg1"/>
              </a:solidFill>
            </a:endParaRPr>
          </a:p>
          <a:p>
            <a:pPr indent="457200"/>
            <a:r>
              <a:rPr lang="ru-RU" sz="2100" dirty="0" smtClean="0">
                <a:solidFill>
                  <a:schemeClr val="bg1"/>
                </a:solidFill>
              </a:rPr>
              <a:t>В </a:t>
            </a:r>
            <a:r>
              <a:rPr lang="ru-RU" sz="2100" dirty="0" smtClean="0">
                <a:solidFill>
                  <a:schemeClr val="bg1"/>
                </a:solidFill>
              </a:rPr>
              <a:t>январе 1943 года была прорвана блокада города, советские войска разорвали кольцо окружения. </a:t>
            </a:r>
            <a:endParaRPr lang="ru-RU" sz="2100" dirty="0" smtClean="0">
              <a:solidFill>
                <a:schemeClr val="bg1"/>
              </a:solidFill>
            </a:endParaRPr>
          </a:p>
          <a:p>
            <a:pPr indent="457200"/>
            <a:r>
              <a:rPr lang="ru-RU" sz="2100" dirty="0" smtClean="0">
                <a:solidFill>
                  <a:schemeClr val="bg1"/>
                </a:solidFill>
              </a:rPr>
              <a:t>Но </a:t>
            </a:r>
            <a:r>
              <a:rPr lang="ru-RU" sz="2100" dirty="0" smtClean="0">
                <a:solidFill>
                  <a:schemeClr val="bg1"/>
                </a:solidFill>
              </a:rPr>
              <a:t>полностью сняли блокады только через год, в январе 1944 года.</a:t>
            </a:r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836712"/>
            <a:ext cx="3384376" cy="2657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72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2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Следующая </a:t>
            </a:r>
            <a:r>
              <a:rPr lang="ru-RU" sz="32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страница– </a:t>
            </a:r>
            <a:r>
              <a:rPr lang="ru-RU" sz="32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битва за </a:t>
            </a:r>
            <a:r>
              <a:rPr lang="ru-RU" sz="32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Москву</a:t>
            </a:r>
            <a:endParaRPr lang="ru-RU" sz="32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442913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Москва! 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 До последних патронов, 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 До дольки последней свинца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 Мы в битвах! Твоя оборона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 Идет через наши сердца! 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(А. Прокофьев)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556792"/>
            <a:ext cx="3500462" cy="2391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785926"/>
            <a:ext cx="2851250" cy="37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14678" y="571480"/>
            <a:ext cx="578647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По своей военной тактике Гитлер во всех странах, на которые нападал, рвался к столицам. Захват столицы вынуждал народ быстрее сдаться. Поэтому направление на Москву было для него важнейшим.</a:t>
            </a:r>
          </a:p>
          <a:p>
            <a:endParaRPr lang="ru-RU" sz="2200" dirty="0" smtClean="0">
              <a:solidFill>
                <a:schemeClr val="bg1"/>
              </a:solidFill>
            </a:endParaRPr>
          </a:p>
          <a:p>
            <a:r>
              <a:rPr lang="ru-RU" sz="2200" dirty="0" smtClean="0">
                <a:solidFill>
                  <a:schemeClr val="bg1"/>
                </a:solidFill>
              </a:rPr>
              <a:t>К концу сентября 1941 года фашисты подошли к Москве. 30 сентября 1941года началась грандиозная битва за Москву. На защиту столицы встала вся страна.</a:t>
            </a:r>
          </a:p>
          <a:p>
            <a:endParaRPr lang="ru-RU" sz="2200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2"/>
            <a:ext cx="2428892" cy="3493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34" y="4143380"/>
            <a:ext cx="80724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Под Москвой начались ожесточённые бои. 5 декабря 1941 года советские войска перешли в контрнаступление под Москвой и разгромили врага. Фашисты были отброшены от столицы на многие десятки километров. Это было первое крупное поражение фашистской Германии за всю Вторую мировую войну.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2192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Следующая </a:t>
            </a:r>
            <a:r>
              <a:rPr lang="ru-RU" sz="28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страница</a:t>
            </a:r>
            <a:r>
              <a:rPr lang="ru-RU" sz="28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Сталинградская битва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340768"/>
            <a:ext cx="5572164" cy="3157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907704" y="4581128"/>
            <a:ext cx="58579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Ты наш друг, ты наш брат,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 Город вечной победы святой Сталинград,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 И сегодня мы навеки с тобой,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 Город-памятник, город-герой!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(В. </a:t>
            </a:r>
            <a:r>
              <a:rPr lang="ru-RU" b="1" i="1" dirty="0" err="1" smtClean="0">
                <a:solidFill>
                  <a:schemeClr val="bg1"/>
                </a:solidFill>
              </a:rPr>
              <a:t>Марахин</a:t>
            </a:r>
            <a:r>
              <a:rPr lang="ru-RU" b="1" i="1" dirty="0" smtClean="0">
                <a:solidFill>
                  <a:schemeClr val="bg1"/>
                </a:solidFill>
              </a:rPr>
              <a:t>)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322</TotalTime>
  <Words>912</Words>
  <Application>Microsoft Office PowerPoint</Application>
  <PresentationFormat>Экран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Слайд 1</vt:lpstr>
      <vt:lpstr>Слайд 2</vt:lpstr>
      <vt:lpstr>Первая страница – город Брест </vt:lpstr>
      <vt:lpstr>Слайд 4</vt:lpstr>
      <vt:lpstr>Слайд 5</vt:lpstr>
      <vt:lpstr>Слайд 6</vt:lpstr>
      <vt:lpstr>Слайд 7</vt:lpstr>
      <vt:lpstr>Слайд 8</vt:lpstr>
      <vt:lpstr>Следующая страница – Сталинградская битва </vt:lpstr>
      <vt:lpstr>Слайд 10</vt:lpstr>
      <vt:lpstr>Следующая страница –  Курская битва</vt:lpstr>
      <vt:lpstr>Слайд 12</vt:lpstr>
      <vt:lpstr>Слайд 13</vt:lpstr>
      <vt:lpstr>Слайд 14</vt:lpstr>
      <vt:lpstr>Слайд 15</vt:lpstr>
      <vt:lpstr>Слайд 16</vt:lpstr>
    </vt:vector>
  </TitlesOfParts>
  <Company>House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ok</cp:lastModifiedBy>
  <cp:revision>51</cp:revision>
  <dcterms:created xsi:type="dcterms:W3CDTF">2014-04-01T17:09:57Z</dcterms:created>
  <dcterms:modified xsi:type="dcterms:W3CDTF">2024-05-06T10:41:24Z</dcterms:modified>
</cp:coreProperties>
</file>