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1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1992" y="-4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6B331-2627-4859-ACEC-AFA56D1B4C8E}" type="datetimeFigureOut">
              <a:rPr lang="ru-RU" smtClean="0"/>
              <a:pPr/>
              <a:t>07.06.2022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EB8FE-D603-4F1E-83DA-56B12C49CD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6B331-2627-4859-ACEC-AFA56D1B4C8E}" type="datetimeFigureOut">
              <a:rPr lang="ru-RU" smtClean="0"/>
              <a:pPr/>
              <a:t>07.06.2022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EB8FE-D603-4F1E-83DA-56B12C49CD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6B331-2627-4859-ACEC-AFA56D1B4C8E}" type="datetimeFigureOut">
              <a:rPr lang="ru-RU" smtClean="0"/>
              <a:pPr/>
              <a:t>07.06.2022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EB8FE-D603-4F1E-83DA-56B12C49CD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6B331-2627-4859-ACEC-AFA56D1B4C8E}" type="datetimeFigureOut">
              <a:rPr lang="ru-RU" smtClean="0"/>
              <a:pPr/>
              <a:t>07.06.2022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EB8FE-D603-4F1E-83DA-56B12C49CD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6B331-2627-4859-ACEC-AFA56D1B4C8E}" type="datetimeFigureOut">
              <a:rPr lang="ru-RU" smtClean="0"/>
              <a:pPr/>
              <a:t>07.06.2022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EB8FE-D603-4F1E-83DA-56B12C49CD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6B331-2627-4859-ACEC-AFA56D1B4C8E}" type="datetimeFigureOut">
              <a:rPr lang="ru-RU" smtClean="0"/>
              <a:pPr/>
              <a:t>07.06.2022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EB8FE-D603-4F1E-83DA-56B12C49CD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6B331-2627-4859-ACEC-AFA56D1B4C8E}" type="datetimeFigureOut">
              <a:rPr lang="ru-RU" smtClean="0"/>
              <a:pPr/>
              <a:t>07.06.2022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EB8FE-D603-4F1E-83DA-56B12C49CD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6B331-2627-4859-ACEC-AFA56D1B4C8E}" type="datetimeFigureOut">
              <a:rPr lang="ru-RU" smtClean="0"/>
              <a:pPr/>
              <a:t>07.06.2022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EB8FE-D603-4F1E-83DA-56B12C49CD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6B331-2627-4859-ACEC-AFA56D1B4C8E}" type="datetimeFigureOut">
              <a:rPr lang="ru-RU" smtClean="0"/>
              <a:pPr/>
              <a:t>07.06.2022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EB8FE-D603-4F1E-83DA-56B12C49CD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6B331-2627-4859-ACEC-AFA56D1B4C8E}" type="datetimeFigureOut">
              <a:rPr lang="ru-RU" smtClean="0"/>
              <a:pPr/>
              <a:t>07.06.2022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EB8FE-D603-4F1E-83DA-56B12C49CD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6B331-2627-4859-ACEC-AFA56D1B4C8E}" type="datetimeFigureOut">
              <a:rPr lang="ru-RU" smtClean="0"/>
              <a:pPr/>
              <a:t>07.06.2022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EB8FE-D603-4F1E-83DA-56B12C49CD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836B331-2627-4859-ACEC-AFA56D1B4C8E}" type="datetimeFigureOut">
              <a:rPr lang="ru-RU" smtClean="0"/>
              <a:pPr/>
              <a:t>07.06.2022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99EB8FE-D603-4F1E-83DA-56B12C49CD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rekom\Desktop\People_Children_The_girl_in_birch_033907_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332656"/>
            <a:ext cx="44279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МОЯ СТРАНА – </a:t>
            </a:r>
          </a:p>
          <a:p>
            <a:pPr algn="ctr"/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29054" y="6165304"/>
            <a:ext cx="33149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Онлайн - информация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16016" y="1556792"/>
            <a:ext cx="41243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МОЯ РОССИЯ</a:t>
            </a:r>
          </a:p>
        </p:txBody>
      </p:sp>
    </p:spTree>
    <p:extLst>
      <p:ext uri="{BB962C8B-B14F-4D97-AF65-F5344CB8AC3E}">
        <p14:creationId xmlns:p14="http://schemas.microsoft.com/office/powerpoint/2010/main" xmlns="" val="17809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kartinkin.net/uploads/posts/2021-07/1625219716_22-kartinkin-com-p-fon-flag-krasivie-foni-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7737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3568" y="620688"/>
            <a:ext cx="369838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Живут в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оссии разные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Народы с давних пор.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Одним тайга по нраву,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Другим степной простор.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 каждого народа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Язык свой и наряд.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Один -  черкеску носит,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Другой надел халат.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0032" y="3399758"/>
            <a:ext cx="384380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Один – рыбак с рожденья,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Другой – оленевод.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Один – кумыс готовит,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Другой – готовит мёд.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Одним – милее осень,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Другим – милей весна.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 Родина  Россия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 нас у  всех – одна.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Статьи об Охоте, Рыбалке, Природ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9361" y="3789040"/>
            <a:ext cx="3763726" cy="282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Для чего приобщать д - Электронные учебник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9975" y="184435"/>
            <a:ext cx="4234122" cy="2712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7135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kartinkin.net/uploads/posts/2021-07/1625219716_22-kartinkin-com-p-fon-flag-krasivie-foni-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7737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2007" y="3573017"/>
            <a:ext cx="331552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Уральские горы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 каменным плитам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Ведут за собой нас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страну малахита.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страну, где не счесть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Драгоценных камней,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страну работящих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добрых людей.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LimetovaStav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04664"/>
            <a:ext cx="2110359" cy="316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Фотография Малахитовая шкатулка из раздела природа 1491791 - фото.сайт - Photosight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17032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tratford Times &quot; A Stratford Student Shares!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6672"/>
            <a:ext cx="3994657" cy="281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1124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kartinkin.net/uploads/posts/2021-07/1625219716_22-kartinkin-com-p-fon-flag-krasivie-foni-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77372"/>
          </a:xfrm>
          <a:prstGeom prst="rect">
            <a:avLst/>
          </a:prstGeom>
          <a:noFill/>
        </p:spPr>
      </p:pic>
      <p:pic>
        <p:nvPicPr>
          <p:cNvPr id="11266" name="Picture 2" descr="Сувенир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21087"/>
            <a:ext cx="3316623" cy="248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Русский народный костюм - Страница 7 - Беседка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39"/>
          <a:stretch/>
        </p:blipFill>
        <p:spPr bwMode="auto">
          <a:xfrm>
            <a:off x="5508104" y="4293767"/>
            <a:ext cx="3402892" cy="242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encrypted-tbn1.gstatic.com/images?q=tbn:ANd9GcT-L7AXJK3mv3QOH1x78qXj25j2VKFWjdnyfs-KiXhxaGE0VDS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42" b="100000" l="1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852936"/>
            <a:ext cx="2834504" cy="2721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6924" y="332656"/>
            <a:ext cx="88270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Города старинные мастерами славные.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Улицы кузнечные, улицы гончарные.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Площади торговые, праздничные ярмарки –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Из Ельца – матрёшки, а из Тулы – пряники.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Города старинные – к солнышку лицом –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оссии стали золотым кольцом.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614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ysliwiec Мокша Шукша (Шукшин) и эрзя Ракша (Ракшин) изображают &quot;славян&quot;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40832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0" y="42336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Россия - родина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моя детьми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своими ты богата.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Традиции, обряды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предков узнают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все из нас когда-то.</a:t>
            </a:r>
          </a:p>
        </p:txBody>
      </p:sp>
    </p:spTree>
    <p:extLst>
      <p:ext uri="{BB962C8B-B14F-4D97-AF65-F5344CB8AC3E}">
        <p14:creationId xmlns:p14="http://schemas.microsoft.com/office/powerpoint/2010/main" xmlns="" val="370757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C:\Users\ok\Desktop\s_dnem_ross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0757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artinkin.net/uploads/posts/2021-07/1625219716_22-kartinkin-com-p-fon-flag-krasivie-foni-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7737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71600" y="2780928"/>
            <a:ext cx="7272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757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event-app.online/media/events/images/31/8e/d3/318ed3d9ecc3b9dc550fbfa4ce6e8d7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809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оты песня о россии - Общий поиск файло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6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67744" y="476672"/>
            <a:ext cx="3978846" cy="4585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 мы Родиной зовём?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Дом, где мы с тобой живём,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берёзки, вдоль которых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Рядом с мамой мы идём.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 мы Родиной зовём?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Поле с тонким колоском,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Наши праздники и песни,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Тёплый вечер за окном.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Что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мы Родиной зовём?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Всё, что в сердце бережём,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под небом синим-синим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Флаг России над Кремлём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269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ЛЯ ВАС,С ЛЮБОВЬЮ! : Группа по интересам. Другое : Одноклассники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79303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kartinkin.net/uploads/posts/2021-07/1625219716_22-kartinkin-com-p-fon-flag-krasivie-foni-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77372"/>
          </a:xfrm>
          <a:prstGeom prst="rect">
            <a:avLst/>
          </a:prstGeom>
          <a:noFill/>
        </p:spPr>
      </p:pic>
      <p:pic>
        <p:nvPicPr>
          <p:cNvPr id="2" name="Picture 10" descr="Флаг Росси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1268" y="4077072"/>
            <a:ext cx="3505572" cy="233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Герб Росси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4704"/>
            <a:ext cx="2224286" cy="2398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79862" y="251936"/>
            <a:ext cx="583232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ГЕРБ РОССИИ</a:t>
            </a:r>
          </a:p>
          <a:p>
            <a:pPr algn="ctr"/>
            <a:endPara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 России величавой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 гербе орёл двуглавый,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тоб на запад на восток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Он смотреть бы сразу мог.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Сильный, мудрый он и гордый,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Он – России дух свободный.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5800" y="3909471"/>
            <a:ext cx="50678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ФЛАГ РОССИИ</a:t>
            </a: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Белый цвет - берёзка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Синий – неба цвет.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Красная полоска –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Солнечный рассвет.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783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kartinkin.net/uploads/posts/2021-07/1625219716_22-kartinkin-com-p-fon-flag-krasivie-foni-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77372"/>
          </a:xfrm>
          <a:prstGeom prst="rect">
            <a:avLst/>
          </a:prstGeom>
          <a:noFill/>
        </p:spPr>
      </p:pic>
      <p:pic>
        <p:nvPicPr>
          <p:cNvPr id="2" name="Picture 2" descr="Москв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48680"/>
            <a:ext cx="5523499" cy="414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Москв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2160240" cy="2707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404664"/>
            <a:ext cx="2411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МОСКВА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4801032"/>
            <a:ext cx="457522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Москва – это Красная площадь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Москва – это башни Кремля.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Москва – это сердце России,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Которое любит тебя.</a:t>
            </a:r>
          </a:p>
          <a:p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475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kartinkin.net/uploads/posts/2021-07/1625219716_22-kartinkin-com-p-fon-flag-krasivie-foni-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7737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12352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Путин Владимир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Владимирович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83360" y="1228186"/>
            <a:ext cx="5256584" cy="5424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октября 1952г.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Ленинград</a:t>
            </a:r>
          </a:p>
          <a:p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Российский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государственный 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политический деятель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Президент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Российской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Федерации (2000—2008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 с 7 мая 2012 года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Председатель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Правительства Российской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Федерации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(1999—2000; 2008—2012),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Секретарь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Совета безопасности    (1999)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Директор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Федеральной службы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безопасности(1998—1999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Путину доложили, как в Азербайджане ущемляют российские инте…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1228186"/>
            <a:ext cx="3480321" cy="472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0663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ихи о Родине - России, с фото (в формате: JPG)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8240"/>
          <a:stretch/>
        </p:blipFill>
        <p:spPr bwMode="auto">
          <a:xfrm>
            <a:off x="-18320" y="33104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07177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artinkin.net/uploads/posts/2021-07/1625219716_22-kartinkin-com-p-fon-flag-krasivie-foni-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77372"/>
          </a:xfrm>
          <a:prstGeom prst="rect">
            <a:avLst/>
          </a:prstGeom>
          <a:noFill/>
        </p:spPr>
      </p:pic>
      <p:pic>
        <p:nvPicPr>
          <p:cNvPr id="2" name="Picture 4" descr="Если долго-долго-долго В самолёте нам летет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320" y="980728"/>
            <a:ext cx="3721529" cy="558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Если долго-долго-долго В самолёте нам лететь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88640"/>
            <a:ext cx="123825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4543" y="1591249"/>
            <a:ext cx="3870227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Если долго-долго-долго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самолёте нам лететь,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Если долго-долго-долго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Россию нам смотреть,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То увидим мы тогда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леса, и города.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Океанские просторы,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Ленты рек, озёра, горы…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Мы увидим даль без края,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Тундру, где звенит весна,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поймём тогда, какая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Наша Родина большая,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Необъятная страна.</a:t>
            </a:r>
          </a:p>
        </p:txBody>
      </p:sp>
    </p:spTree>
    <p:extLst>
      <p:ext uri="{BB962C8B-B14F-4D97-AF65-F5344CB8AC3E}">
        <p14:creationId xmlns:p14="http://schemas.microsoft.com/office/powerpoint/2010/main" xmlns="" val="312322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360</TotalTime>
  <Words>365</Words>
  <Application>Microsoft Office PowerPoint</Application>
  <PresentationFormat>Экран (4:3)</PresentationFormat>
  <Paragraphs>89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ok</cp:lastModifiedBy>
  <cp:revision>29</cp:revision>
  <dcterms:created xsi:type="dcterms:W3CDTF">2014-11-20T13:15:52Z</dcterms:created>
  <dcterms:modified xsi:type="dcterms:W3CDTF">2022-06-07T05:46:06Z</dcterms:modified>
</cp:coreProperties>
</file>