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2" r:id="rId14"/>
    <p:sldId id="274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bibliotecka22@yandex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4.infourok.ru/uploads/ex/11ad/0004305c-227096e2/10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3318" name="Picture 6" descr="https://rubel26.ru/images/2020/09/21/4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2656"/>
            <a:ext cx="2434179" cy="3070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827584" y="1340768"/>
            <a:ext cx="59766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Великий</a:t>
            </a: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фантаст </a:t>
            </a: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Англии»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5661248"/>
            <a:ext cx="2669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онлайн-библиопортрет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645024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155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 со дня рождения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Герберта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Уэллса, английского писателя –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фантаста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catherineasquithgallery.com/uploads/posts/2021-02/1612545287_43-p-serii-ornament-na-prozrachnom-fone-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1"/>
            <a:ext cx="2260505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4.infourok.ru/uploads/ex/11ad/0004305c-227096e2/10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339752" y="0"/>
            <a:ext cx="5976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Уэллсом предсказаны многие открытия, связанные с авиацией, космосом и другими областями науки.</a:t>
            </a:r>
          </a:p>
          <a:p>
            <a:pPr indent="457200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Ещё в его первом романе «Машина времени», задолго до Эйнштейна высказана мысль о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четырёхмерности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нашей реальности.</a:t>
            </a:r>
          </a:p>
          <a:p>
            <a:pPr indent="457200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В творчестве Герберта Уэллса центральное место занимают вопросы научно-технического процесса и судьбы человечества. </a:t>
            </a:r>
          </a:p>
          <a:p>
            <a:pPr indent="457200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Взгляды писателя в течение жизни становились всё более пессимистичными: он постепенно пришёл к выводу, что научные достижения не способны сделать людей счастливыми.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3" name="Picture 2" descr="https://i.pinimg.com/474x/2c/36/8c/2c368c80408c273ab2eff85587d3d517--the-martian-outer-sp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022091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6" y="2996952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В то же время фантастические миры Герберта Уэллса на удивление достоверны. </a:t>
            </a:r>
          </a:p>
          <a:p>
            <a:pPr indent="457200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Писатель недаром считается крупнейшим экспериментатором в научной фантастике, способным самый дерзкий вымысел сделать правдоподобным. </a:t>
            </a:r>
          </a:p>
        </p:txBody>
      </p:sp>
      <p:pic>
        <p:nvPicPr>
          <p:cNvPr id="13316" name="Picture 4" descr="https://avatars.mds.yandex.net/get-zen_doc/1654267/pub_5d528cfb6f5f6f00ad1c6ee2_5d52a213a1b4f100adf9bfbb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005064"/>
            <a:ext cx="2156132" cy="25922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75656" y="4221088"/>
            <a:ext cx="51125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Однако фантастическая составляющая вовсе не является самоцелью для творчества Уэллса. Это, скорее, технический приём, антураж, помогающий ярче оттенить общечеловеческие и социальные проблемы, поднятые в его произведениях. </a:t>
            </a:r>
          </a:p>
          <a:p>
            <a:pPr indent="457200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    Именно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поэтому книги писателя стали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       классикой,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которая всегда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актуальна.</a:t>
            </a:r>
          </a:p>
          <a:p>
            <a:pPr indent="45720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11ad/0004305c-227096e2/10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635896" y="908720"/>
            <a:ext cx="50498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Писатель активно занимался общественной деятельностью. Он состоял в обществе фабианцев, которые ратовали за постепенность и осторожность в общественной жизни, политике и науке. </a:t>
            </a:r>
          </a:p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Состоял в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ПЕН-клубе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– международном объединении литераторов, – а с 1933 года был его президентом.</a:t>
            </a:r>
          </a:p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332656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Герберт Уэллс в России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" name="Picture 2" descr="https://187011.selcdn.ru/thumbnails/photos/l/a/a/laa52ed25d3e6a69_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77072"/>
            <a:ext cx="3483096" cy="2425106"/>
          </a:xfrm>
          <a:prstGeom prst="rect">
            <a:avLst/>
          </a:prstGeom>
          <a:noFill/>
        </p:spPr>
      </p:pic>
      <p:pic>
        <p:nvPicPr>
          <p:cNvPr id="11268" name="Picture 4" descr="http://visualrian.ru/images/old_preview/2/34/23486_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2999532" cy="25945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59632" y="3933056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Принимал участие в работе Исследовательского Комитета при Лиге Наций. </a:t>
            </a:r>
          </a:p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Часто выступал с лекциями, много путешествовал.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4.infourok.ru/uploads/ex/11ad/0004305c-227096e2/10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332656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Интерес к России возник у писателя ещё в 1905 году, когда произошла первая русская революция. Вскоре он познакомился в Америке с Максимом Горьким, и это знакомство переросло в крепкую дружбу. Уэллс дружил и с другими русскими писателями и учёными: Корнеем Чуковским, Алексеем Толстым, Иваном Павловым, Ольденбургом.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9458" name="Picture 2" descr="http://img.crazys.info/files/pics/2014.05/1401337156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76872"/>
            <a:ext cx="3286595" cy="3816424"/>
          </a:xfrm>
          <a:prstGeom prst="rect">
            <a:avLst/>
          </a:prstGeom>
          <a:noFill/>
        </p:spPr>
      </p:pic>
      <p:pic>
        <p:nvPicPr>
          <p:cNvPr id="3" name="Picture 2" descr="http://babr.ru/n2os/2013/11/1311082311wells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76872"/>
            <a:ext cx="4200215" cy="2885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11ad/0004305c-227096e2/10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357166"/>
            <a:ext cx="52938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Великий фантаст был весьма неравнодушен к прекрасному полу, и дамы отвечали ему взаимностью. Уэллс дважды был женат.</a:t>
            </a:r>
          </a:p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Первый брак продлился всего 4 года и закончился разводом. Второй оказался куда долговечнее и подарил писателю двоих сыновей, но тоже распался.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5362" name="Picture 2" descr="https://telegra.ph/file/8f7c84abac4527f9261e3.png"/>
          <p:cNvPicPr>
            <a:picLocks noChangeAspect="1" noChangeArrowheads="1"/>
          </p:cNvPicPr>
          <p:nvPr/>
        </p:nvPicPr>
        <p:blipFill>
          <a:blip r:embed="rId3" cstate="print"/>
          <a:srcRect l="4392" t="14127" r="4840" b="2731"/>
          <a:stretch>
            <a:fillRect/>
          </a:stretch>
        </p:blipFill>
        <p:spPr bwMode="auto">
          <a:xfrm>
            <a:off x="5580112" y="188640"/>
            <a:ext cx="3396899" cy="2520280"/>
          </a:xfrm>
          <a:prstGeom prst="rect">
            <a:avLst/>
          </a:prstGeom>
          <a:noFill/>
        </p:spPr>
      </p:pic>
      <p:pic>
        <p:nvPicPr>
          <p:cNvPr id="5" name="Picture 2" descr="https://sv-scena.ru/Buki/Gyerbyert-Uells-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80928"/>
            <a:ext cx="3605230" cy="25957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292494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Герберт Уэллс был далеко не образцовым мужем, он постоянно искал и находил развлечения на стороне. Однако сыном и отцом он был очень заботливым.</a:t>
            </a:r>
          </a:p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Детей своих обожал и воспитывал по собственной системе. И родителей не забывал.</a:t>
            </a:r>
          </a:p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 Став преуспевающим писателем, Уэллс мог язвительно отзываться о них, но при этом хорошо обеспечивал.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11ad/0004305c-227096e2/10/img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55976" y="404664"/>
            <a:ext cx="4032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Последние годы жизни рядом с Уэллсом была русская женщина, Мария Закревская. </a:t>
            </a:r>
          </a:p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Писатель познакомился с ней ещё во время первого визита в Россию и в дальнейшем поддерживал отношения.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33794" name="Picture 2" descr="https://avatars.mds.yandex.net/get-zen_doc/1906120/pub_5e3bbc23d86469218fd64ccd_5e3bcf13cb8b2d79085bd12d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518112" cy="2448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2924944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Жил писатель то в Лондоне, то на Ривьере. Он продолжал писать и работал очень много, но от фантастики отошёл.</a:t>
            </a: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420888"/>
            <a:ext cx="3275855" cy="245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699792" y="5157192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Умер Герберт Уэллс в Лондоне, 13 августа 1946 года. Выполняя волю отца, его сыновья вышли на шлюпке в море и развеяли прах великого фантаста над Ла-Маншем.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1ad/0004305c-227096e2/10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260648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Произведения Герберта Уэллса</a:t>
            </a:r>
          </a:p>
        </p:txBody>
      </p:sp>
      <p:pic>
        <p:nvPicPr>
          <p:cNvPr id="4" name="Picture 2" descr="https://cdn1.ozone.ru/s3/multimedia-a/c1200/6012469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1478564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https://interkniga.net/app/files/2019/01/978-5-389-12588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556792"/>
            <a:ext cx="1376662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4" name="Picture 6" descr="https://ruslania.com/pictures/books_photos/2/29938/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980728"/>
            <a:ext cx="1551506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66" name="Picture 18" descr="https://kbimages1-a.akamaihd.net/53d5f369-f791-498b-88c8-93d281133f23/1200/1200/False/RNzUPWeQEzyQNfKb2Xv1m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980728"/>
            <a:ext cx="1504758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68" name="Picture 20" descr="https://cdn1.ozone.ru/multimedia/10047117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8764" y="3861048"/>
            <a:ext cx="1757319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Picture 2" descr="https://img.labirint.ru/rcimg/f58f3490fc696041f1c3b6ccdc68bf13/1920x1080/comments_pic/1851/origin_4_402271d67471beac7cedc5d4b18d1e23.jpg?15452496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1340768"/>
            <a:ext cx="1486605" cy="22313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4" descr="https://images.crafta.ua/collecting-items/6511659097"/>
          <p:cNvPicPr>
            <a:picLocks noChangeAspect="1" noChangeArrowheads="1"/>
          </p:cNvPicPr>
          <p:nvPr/>
        </p:nvPicPr>
        <p:blipFill>
          <a:blip r:embed="rId9" cstate="print"/>
          <a:srcRect l="13333" t="2500" r="6667"/>
          <a:stretch>
            <a:fillRect/>
          </a:stretch>
        </p:blipFill>
        <p:spPr bwMode="auto">
          <a:xfrm>
            <a:off x="5552416" y="3861048"/>
            <a:ext cx="1683879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714488"/>
            <a:ext cx="65722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Bookman Old Style" pitchFamily="18" charset="0"/>
              </a:rPr>
              <a:t>Филиал №22 «Пушкарская поселенческая библиотека»</a:t>
            </a:r>
          </a:p>
          <a:p>
            <a:pPr algn="ctr"/>
            <a:endParaRPr lang="ru-RU" dirty="0" smtClean="0">
              <a:latin typeface="Bookman Old Style" pitchFamily="18" charset="0"/>
            </a:endParaRPr>
          </a:p>
          <a:p>
            <a:pPr algn="ctr"/>
            <a:r>
              <a:rPr lang="ru-RU" dirty="0" smtClean="0">
                <a:latin typeface="Bookman Old Style" pitchFamily="18" charset="0"/>
              </a:rPr>
              <a:t>Наш адрес: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Белгородский район, село </a:t>
            </a:r>
            <a:r>
              <a:rPr lang="ru-RU" dirty="0" err="1" smtClean="0">
                <a:latin typeface="Bookman Old Style" pitchFamily="18" charset="0"/>
              </a:rPr>
              <a:t>Пушкарное</a:t>
            </a:r>
            <a:r>
              <a:rPr lang="ru-RU" dirty="0" smtClean="0">
                <a:latin typeface="Bookman Old Style" pitchFamily="18" charset="0"/>
              </a:rPr>
              <a:t>, 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ул. Центральная, 11 Б</a:t>
            </a:r>
          </a:p>
          <a:p>
            <a:pPr algn="ctr"/>
            <a:r>
              <a:rPr lang="ru-RU" dirty="0" err="1" smtClean="0">
                <a:latin typeface="Bookman Old Style" pitchFamily="18" charset="0"/>
              </a:rPr>
              <a:t>Эл.адрес</a:t>
            </a:r>
            <a:r>
              <a:rPr lang="ru-RU" dirty="0" smtClean="0">
                <a:latin typeface="Bookman Old Style" pitchFamily="18" charset="0"/>
              </a:rPr>
              <a:t>: </a:t>
            </a:r>
            <a:r>
              <a:rPr lang="en-US" dirty="0" smtClean="0">
                <a:latin typeface="Bookman Old Style" pitchFamily="18" charset="0"/>
                <a:hlinkClick r:id="rId2"/>
              </a:rPr>
              <a:t>bibliotecka22@yandex.ru</a:t>
            </a:r>
            <a:r>
              <a:rPr lang="en-US" dirty="0" smtClean="0">
                <a:latin typeface="Bookman Old Style" pitchFamily="18" charset="0"/>
              </a:rPr>
              <a:t> </a:t>
            </a:r>
          </a:p>
          <a:p>
            <a:pPr algn="ctr"/>
            <a:endParaRPr lang="en-US" dirty="0" smtClean="0">
              <a:latin typeface="Bookman Old Style" pitchFamily="18" charset="0"/>
            </a:endParaRPr>
          </a:p>
          <a:p>
            <a:pPr algn="ctr"/>
            <a:endParaRPr lang="ru-RU" dirty="0" smtClean="0">
              <a:latin typeface="Bookman Old Style" pitchFamily="18" charset="0"/>
            </a:endParaRPr>
          </a:p>
          <a:p>
            <a:pPr algn="ctr"/>
            <a:r>
              <a:rPr lang="ru-RU" dirty="0" smtClean="0">
                <a:latin typeface="Bookman Old Style" pitchFamily="18" charset="0"/>
              </a:rPr>
              <a:t>Заведующая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библиотекой –</a:t>
            </a:r>
            <a:r>
              <a:rPr lang="ru-RU" dirty="0" smtClean="0"/>
              <a:t> </a:t>
            </a:r>
            <a:r>
              <a:rPr lang="ru-RU" dirty="0" smtClean="0">
                <a:latin typeface="Bookman Old Style" pitchFamily="18" charset="0"/>
              </a:rPr>
              <a:t>Чайкина Юлия Сергеевна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err="1" smtClean="0">
                <a:latin typeface="Bookman Old Style" pitchFamily="18" charset="0"/>
              </a:rPr>
              <a:t>Пушкарное</a:t>
            </a:r>
            <a:r>
              <a:rPr lang="ru-RU" dirty="0" smtClean="0">
                <a:latin typeface="Bookman Old Style" pitchFamily="18" charset="0"/>
              </a:rPr>
              <a:t>, 2021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Picture 2" descr="https://ds04.infourok.ru/uploads/ex/11ad/0004305c-227096e2/10/im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3mu.ru/wp-content/uploads/2019/05/nadpis-09-0001-ic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9247098" cy="1426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11ad/0004305c-227096e2/10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571480"/>
            <a:ext cx="750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Машина времени есть у каждого из нас: то, что переносит в прошлое — воспоминания; то, что уносит в будущее — мечты.</a:t>
            </a:r>
          </a:p>
          <a:p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                                                 Герберт Джордж Уэллс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30722" name="Picture 2" descr="https://ic.pics.livejournal.com/0legnemo/82106140/816047/816047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852936"/>
            <a:ext cx="4053800" cy="3373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4.infourok.ru/uploads/ex/11ad/0004305c-227096e2/10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627884" y="476672"/>
            <a:ext cx="52645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Всемирную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 известность английскому писателю Герберту Уэллсу принесли фантастические романы, поразившие воображение современников и продолжающие восхищать всё новые поколения читателей. </a:t>
            </a:r>
          </a:p>
          <a:p>
            <a:pPr indent="45720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Уэллс – один из основателей современной научной фантастики. </a:t>
            </a:r>
          </a:p>
        </p:txBody>
      </p:sp>
      <p:pic>
        <p:nvPicPr>
          <p:cNvPr id="29698" name="Picture 2" descr="Герберт Уэллс - фантастические ми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954" y="620688"/>
            <a:ext cx="2862005" cy="258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4" name="Picture 4" descr="https://i0.wp.com/timetravelnexus.com/wp-content/uploads/2018/05/TimeMachineII_LowerCover.jpg?fit=1079%2C781&amp;ss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501008"/>
            <a:ext cx="3429155" cy="24820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335699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Ему принадлежат идеи, впоследствии растиражированные сотнями авторов: машина времени,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антигравитация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, ускорение темпа жизни, человек-невидимка, инопланетяне, параллельные миры и многое другое.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4.infourok.ru/uploads/ex/11ad/0004305c-227096e2/10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620688"/>
            <a:ext cx="49349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Герберт Джордж Уэллс(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Herbert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George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Wells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) появился на свет 21 сентября 1866 года в пригороде Лондона –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Бромли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, в очень простой семье.  </a:t>
            </a:r>
          </a:p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Его родители Джозеф Уэллс и Сара Нил до того, как пожениться, служили в богатом поместье: мать горничной, отец – садовником.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28674" name="Picture 2" descr="https://sun9-60.userapi.com/c623721/v623721164/4d7c6/y22rzIFR-W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996952"/>
            <a:ext cx="3548271" cy="29982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Герберт Джордж Уэлл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60648"/>
            <a:ext cx="1835417" cy="2499024"/>
          </a:xfrm>
          <a:prstGeom prst="rect">
            <a:avLst/>
          </a:prstGeom>
          <a:ln w="127000" cap="rnd">
            <a:solidFill>
              <a:schemeClr val="accent3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012160" y="2924944"/>
            <a:ext cx="2329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Palatino Linotype" pitchFamily="18" charset="0"/>
              </a:rPr>
              <a:t>Герберт Уэльс в детстве</a:t>
            </a:r>
            <a:endParaRPr lang="ru-RU" sz="1400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11ad/0004305c-227096e2/10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260648"/>
            <a:ext cx="7858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Семья, в которой Герберт был четвёртым и самым младшим сыном, владела небольшой посудной лавкой. Торговля почти не приносила прибыли, и семья жила на средства, которые отец зарабатывал профессиональной игрой в крикет.</a:t>
            </a:r>
          </a:p>
          <a:p>
            <a:pPr indent="45720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Затем, в результате перелома бедра, Джозеф лишился этого дохода, и Сара была вынуждена устроиться экономкой в то же поместье, где работала до замужества.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8436" name="AutoShape 4" descr="https://sv-scena.ru/Buki/Gyerbyert-Uells-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sv-scena.ru/Buki/Gyerbyert-Uells-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sv-scena.ru/Buki/Gyerbyert-Uells-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https://r.mt.ru/r16/photo674A/20584680960-0/jpg/b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64904"/>
            <a:ext cx="3276915" cy="2600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44" name="Picture 12" descr="https://sv-scena.ru/Buki/Gyerbyert-Uells-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996952"/>
            <a:ext cx="3810000" cy="2828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4.infourok.ru/uploads/ex/11ad/0004305c-227096e2/10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285728"/>
            <a:ext cx="60139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Мать семейства была дамой строгой и глубоко религиозной. Она без устали воспитывала не только сыновей, но и супруга, которого считала неудачником. </a:t>
            </a:r>
          </a:p>
        </p:txBody>
      </p:sp>
      <p:pic>
        <p:nvPicPr>
          <p:cNvPr id="17412" name="Picture 4" descr="https://litvek.com/icl/i/43/223243/i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6672"/>
            <a:ext cx="2433564" cy="3437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7414" name="Picture 6" descr="https://www.interesnie-fakty.ru/wp-content/uploads/2019/10/Detstvo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00808"/>
            <a:ext cx="2362225" cy="3216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203848" y="4149080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Чтобы как-то уйти из серых будней, мальчик много читал и фантазировал, придумывая собственные миры, в которых он был героем. </a:t>
            </a:r>
          </a:p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Фактически, Герберт Уэллс лучшие книги свои задумал ещё тогда, в детстве.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556792"/>
            <a:ext cx="3078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Действительность, окружающая будущего писателя, была унылой, убогой и безрадостной.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4.infourok.ru/uploads/ex/11ad/0004305c-227096e2/10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067944" y="764704"/>
            <a:ext cx="4501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После несчастья с отцом 14-летнему Герберту пришлось пойти учеником в мануфактурную лавку, затем – в аптеку. </a:t>
            </a:r>
          </a:p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Однако мальчик мечтал стать учёным, а вовсе не торговцем. В 1883 году он поступил в Школу грамматики.</a:t>
            </a:r>
          </a:p>
        </p:txBody>
      </p:sp>
      <p:pic>
        <p:nvPicPr>
          <p:cNvPr id="3" name="Picture 2" descr="https://augustnews.ru/wp-content/uploads/2020/10/gerbert-u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3456383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339752" y="3429000"/>
            <a:ext cx="6318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Там он заработал стипендию и уехал в Лондон, чтобы продолжить образование на биологическом отделении университетского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Кингс-колледжа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. </a:t>
            </a:r>
          </a:p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Известный естествоиспытатель Томас Хаксли, у которого учился Уэллс, сыграл большую роль в становлении личности будущего писателя. </a:t>
            </a:r>
          </a:p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Уже в 25 лет, работая помощником Хаксли, Герберт стал обладателем учёного звания по биологии.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11ad/0004305c-227096e2/10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142852"/>
            <a:ext cx="84633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С 1893 года Уэллс занялся журналистикой, начав публиковать в периодической печати очерки и статьи.</a:t>
            </a:r>
          </a:p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Некоторые вошли в «Избранные разговоры с дядей» – сборник, вышедший двумя годами позже. Тогда же увидел свет первый научно-фантастический роман Герберта Уэллса, «Машина времени».</a:t>
            </a:r>
          </a:p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Эта книга принесла известность молодому писателю, а следующие романы – «Остров доктора Моро», «Война миров», «Человек-невидимка» – сделали его весьма популярным. С тех пор Уэллс полностью отдался литературной деятельности.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24580" name="Picture 4" descr="https://pbs.twimg.com/media/DNX4tUdWAAA_IKh.jpg"/>
          <p:cNvPicPr>
            <a:picLocks noChangeAspect="1" noChangeArrowheads="1"/>
          </p:cNvPicPr>
          <p:nvPr/>
        </p:nvPicPr>
        <p:blipFill>
          <a:blip r:embed="rId3" cstate="print"/>
          <a:srcRect b="7243"/>
          <a:stretch>
            <a:fillRect/>
          </a:stretch>
        </p:blipFill>
        <p:spPr bwMode="auto">
          <a:xfrm>
            <a:off x="3275856" y="2996952"/>
            <a:ext cx="4564696" cy="2995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1ad/0004305c-227096e2/10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43808" y="260648"/>
            <a:ext cx="3600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Герберт Уэллс написал свои лучшие книги именно в жанре социально-научной фантастики.</a:t>
            </a:r>
          </a:p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Однако из-под его пера вышло немало рассказов и бытовых романов, работ по педагогике, истории, биологии, философии, политике.</a:t>
            </a:r>
          </a:p>
          <a:p>
            <a:pPr indent="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Он писал о мировых катаклизмах, социальных сдвигах, о жестокости войн, о великих возможностях науки и человеческого разума.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" name="Picture 2" descr="https://2.bp.blogspot.com/-Ju_6m1-Tue8/V-JKAxsWBrI/AAAAAAAAFFU/rqCmVEAxOIwBX2BNP-xTKMJrZ4OOeNgrgCLcB/s1600/coll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2335219" cy="3384376"/>
          </a:xfrm>
          <a:prstGeom prst="rect">
            <a:avLst/>
          </a:prstGeom>
          <a:noFill/>
        </p:spPr>
      </p:pic>
      <p:pic>
        <p:nvPicPr>
          <p:cNvPr id="14342" name="Picture 6" descr="https://i.baraholka.com.ru/files/2/2/2240519.jpg"/>
          <p:cNvPicPr>
            <a:picLocks noChangeAspect="1" noChangeArrowheads="1"/>
          </p:cNvPicPr>
          <p:nvPr/>
        </p:nvPicPr>
        <p:blipFill>
          <a:blip r:embed="rId4" cstate="print"/>
          <a:srcRect t="14754" b="18033"/>
          <a:stretch>
            <a:fillRect/>
          </a:stretch>
        </p:blipFill>
        <p:spPr bwMode="auto">
          <a:xfrm>
            <a:off x="4644008" y="4510300"/>
            <a:ext cx="4128459" cy="2081150"/>
          </a:xfrm>
          <a:prstGeom prst="rect">
            <a:avLst/>
          </a:prstGeom>
          <a:noFill/>
        </p:spPr>
      </p:pic>
      <p:pic>
        <p:nvPicPr>
          <p:cNvPr id="14344" name="Picture 8" descr="https://cdn1.ozone.ru/s3/multimedia-5/60101572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6392" y="14302208"/>
            <a:ext cx="6060128" cy="9534253"/>
          </a:xfrm>
          <a:prstGeom prst="rect">
            <a:avLst/>
          </a:prstGeom>
          <a:noFill/>
        </p:spPr>
      </p:pic>
      <p:pic>
        <p:nvPicPr>
          <p:cNvPr id="14346" name="Picture 10" descr="https://cdn1.ozone.ru/s3/multimedia-5/60101572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620688"/>
            <a:ext cx="1721834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339</TotalTime>
  <Words>938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Фантастические  миры герберта  уэллса</dc:title>
  <dc:creator>pc</dc:creator>
  <cp:lastModifiedBy>ok</cp:lastModifiedBy>
  <cp:revision>11</cp:revision>
  <dcterms:created xsi:type="dcterms:W3CDTF">2021-01-24T05:22:54Z</dcterms:created>
  <dcterms:modified xsi:type="dcterms:W3CDTF">2021-09-21T09:56:50Z</dcterms:modified>
</cp:coreProperties>
</file>