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4" r:id="rId5"/>
    <p:sldId id="263" r:id="rId6"/>
    <p:sldId id="265" r:id="rId7"/>
    <p:sldId id="267" r:id="rId8"/>
    <p:sldId id="291" r:id="rId9"/>
    <p:sldId id="280" r:id="rId10"/>
    <p:sldId id="292" r:id="rId11"/>
    <p:sldId id="268" r:id="rId12"/>
    <p:sldId id="271" r:id="rId13"/>
    <p:sldId id="286" r:id="rId14"/>
    <p:sldId id="294" r:id="rId15"/>
    <p:sldId id="283" r:id="rId16"/>
    <p:sldId id="284" r:id="rId17"/>
    <p:sldId id="295" r:id="rId18"/>
    <p:sldId id="297" r:id="rId19"/>
    <p:sldId id="303" r:id="rId20"/>
    <p:sldId id="302" r:id="rId21"/>
    <p:sldId id="281" r:id="rId22"/>
    <p:sldId id="299" r:id="rId23"/>
    <p:sldId id="272" r:id="rId24"/>
    <p:sldId id="298" r:id="rId25"/>
    <p:sldId id="279" r:id="rId26"/>
    <p:sldId id="270" r:id="rId27"/>
    <p:sldId id="266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FA86-16DF-4DDB-B284-127FC77C4372}" type="datetimeFigureOut">
              <a:rPr lang="ru-RU" smtClean="0"/>
              <a:pPr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98A3-6BF8-4504-B05B-81BE2D26C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ru.wikipedia.org/wiki/%D0%9F%D0%95%D0%9D-%D1%86%D0%B5%D0%BD%D1%82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та\2021\рыбаков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92696"/>
            <a:ext cx="6696744" cy="50405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МБУ «БИС» Городская библиотека №3</a:t>
            </a:r>
          </a:p>
          <a:p>
            <a:pPr algn="ctr">
              <a:buNone/>
            </a:pPr>
            <a:r>
              <a:rPr lang="ru-RU" dirty="0" smtClean="0"/>
              <a:t>г. Нижневартовск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2060848"/>
            <a:ext cx="6336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«Талант человечности»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212976"/>
            <a:ext cx="4320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3212976"/>
            <a:ext cx="4347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110 лет   со дня  рождения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Анатолия Рыбакова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2492896"/>
            <a:ext cx="79768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«А.Рыбаков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книги на все времена»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8367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115 лет со дня рождения русского писателя Анатолия Наумовича Рыбакова (1911-1999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5445224"/>
            <a:ext cx="2040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онлайн-портрет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9" t="21747" r="26788" b="46992"/>
          <a:stretch>
            <a:fillRect/>
          </a:stretch>
        </p:blipFill>
        <p:spPr bwMode="auto">
          <a:xfrm rot="20001078">
            <a:off x="1187624" y="4221088"/>
            <a:ext cx="1728192" cy="1656184"/>
          </a:xfrm>
          <a:prstGeom prst="rect">
            <a:avLst/>
          </a:prstGeom>
          <a:noFill/>
        </p:spPr>
      </p:pic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00" t="9861" r="33671" b="16184"/>
          <a:stretch>
            <a:fillRect/>
          </a:stretch>
        </p:blipFill>
        <p:spPr bwMode="auto">
          <a:xfrm rot="668378">
            <a:off x="6997759" y="1380483"/>
            <a:ext cx="1291481" cy="1383730"/>
          </a:xfrm>
          <a:prstGeom prst="rect">
            <a:avLst/>
          </a:prstGeom>
          <a:noFill/>
        </p:spPr>
      </p:pic>
      <p:pic>
        <p:nvPicPr>
          <p:cNvPr id="34824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692696"/>
            <a:ext cx="4824536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Известная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приключенческая повесть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«Бронзовая птица»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(1956) о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том, как ребята в пионерском лагере, устроенном в старой помещичьей усадьбе, раскрывают тайну бронзовой птицы, охранявшей секреты графского наследства.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Вторая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часть популярной трилогии Анатолия Рыбакова ("Кортик", "Бронзовая птица", "Выстрел").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Повесть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включена в перечень "100 книг по истории, культуре и литературе народов Российской Федерации, рекомендуемых школьникам к самостоятельному прочтению".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7" descr="https://cdn1.ozone.ru/multimedia/1023129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49812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536504" cy="48245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Широко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известная детективная повесть Анатолия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Рыбакова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«Выстрел»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(1975),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которой арбатский парень Миша Поляков и его друзья помогают раскрыть таинственное убийство инженера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В 1974г. по повести был снят фильм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«Последнее лето детства».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https://ozon-st.cdn.ngenix.net/multimedia/102532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050917" cy="2880320"/>
          </a:xfrm>
          <a:prstGeom prst="rect">
            <a:avLst/>
          </a:prstGeom>
          <a:noFill/>
        </p:spPr>
      </p:pic>
      <p:pic>
        <p:nvPicPr>
          <p:cNvPr id="23560" name="Picture 8" descr="D:\работа\2021\рыбаков\корт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84984"/>
            <a:ext cx="19907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4690864" cy="3960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Помимо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главной темы Рыбаков рассказывает о повседневной жизни подростков, читать об их по нынешним меркам наивных и непонятных проблемах весьма интересно и познавательно.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briefly.ru/static/cache/authors/480/rybakov.jpeg?1545471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87129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548680"/>
            <a:ext cx="4320480" cy="6021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«Приключения Кроша»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(1960)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часть трилогии Анатолия Рыбакова о жизни Сергея Крашенинникова.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Ученики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9 класса проходят летнюю практику на автобазе.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со своим лучшим другом попадает в гараж, где можно сесть за руль настоящего автомобиля.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Первая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профессия, дружба, любовь… Но внутренние переживания Кроша прерывает преступление, совершённое на автобазе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Чтобы спасти несправедливо обвинённого человека,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нападает на след истинного преступника и начинает своё расследование.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ore2.obreey.com/img/pictures/2/215/2150785/b600x800.a0acc581bfd9cb3d8335c740914b1ef4113e4dbc60c84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26624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96752"/>
            <a:ext cx="4258816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«Неизвестный солдат»         </a:t>
            </a:r>
          </a:p>
          <a:p>
            <a:pPr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                 (1970) </a:t>
            </a:r>
          </a:p>
          <a:p>
            <a:pPr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Крашенинников приезжает к дедушке в город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Корюков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после того, как проваливает экзамены в университете.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Он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устраивается работать слесарем на "Дорожно-строительный участок", где строят автомагистраль Москва -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Поронск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Однажды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во время стройки, бригада находит могилу неизвестного солдата. С этого момента Сергей делает всё, чтобы узнать имя героя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s://ws.bambook.com/book1/images/zuz_1024297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30243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https://s1.livelib.ru/boocover/1001222796/o/ec1a/Anatolij_Rybakov__Ekaterina_Voronin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1498595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4077072"/>
            <a:ext cx="626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Одноименный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фильм был снят в 1956 году режиссером Исидором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Анненским,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главных ролях: Людмила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Хитяева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Вадим Медведев, Михаил Ульянов.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3" name="Picture 5" descr="Фильм «Екатерина Воронина» (195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1417340" cy="18897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692696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«Екатерина Воронина» (1955)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центре романа известного русского писателя Анатолия Наумовича Рыбаков история жизни умной, волевой женщины, талантливого инженера-новатора одного из участков волжского порта.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Пройдя через тяжелые годы войны, трудные личные утраты, Екатерина Воронина не потеряла веры в себя, в свое высокое человеческое назначение.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s1.livelib.ru/boocover/1001536346/o/9d4c/Anatolij_Rybakov__Tyazhelyj_peso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1803127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548680"/>
            <a:ext cx="60486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Роман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«Тяжелый песок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(1978)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Анатолия Рыбакова – летопись жизни еврейской семьи на протяжении первых сорока лет ХХ века, это гимн любви и Книга памяти.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Библейская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любовь Иакова и Рахили словно повторяется спустя тысячелетия в маленьком городке на границе России, Белоруссии и Украины; жизнь идет своим чередом, рождаются дети, внуки...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Война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переворачивает мирное существование семьи – вся она попадает в гетто, но из этого испытания Яков и Рахиль выходят с честью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Этот роман был экранизирован, премьера  состоялась в 2008г.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Сериал «Тяжелый песок» (200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1800200" cy="262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9269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Трилогия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Анатолия Рыбакова «Дети Арбата» включающая романы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«Дети Арбата», «Страх», «Прах и пепел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рассказывает об одном из самых сложных и противоречивых периодов новейшей отечественной истории –эпохи 1930-начала 1940-х гг.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сюжета  романов – трагическая история любви юноши и девушки, Вари и Саши , разлученных волею обстоятельств и встретившихся на краткий миг в 1943г. чтобы вместе погибнуть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D:\работа\2021\рыбаков\корт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67508"/>
            <a:ext cx="5158209" cy="305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0" name="Picture 2" descr="https://ndc.book24.ru/resize/674x900/iblock/f28/f2825249c125df18fd2d1409598e1d70/1d4791a0db9ee76b9372b847de071d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087663" cy="44893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548680"/>
            <a:ext cx="48965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«Дети Арбата» (1960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действия романа А.Рыбакова «Дети Арбата» – 1934 год.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Автор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вводит читателей то в кремлевские кабинеты, то в атмосферу коммунальных квартир, то в институтские аудитории или тюремную камеру; знакомит с жизнью и бытом сибирской деревни.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Герои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романа – простые юноши и девушки с московского Арбата и люди высшего эшелона власти – Сталин и его окружение, рабочие и руководители научных учреждений и крупных строек.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духовном мире, характерах и жизненной позиции, о времени, оказавшем громадное влияние на человеческие судьбы, рассказывает этот роман.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4" name="Picture 2" descr="https://avatars.mds.yandex.net/get-zen_doc/198359/pub_5b88250a47174c00aab1b716_5b8826c2d6e1a500a9c2aed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245197" cy="35264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Роман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»(1990)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продолжение романа «Дети Арбата». «Дети Арбата» кончаются убийством 1 декабря 1934 года С. М. Кирова.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обстановке массового, беспощадного, невиданного в истории террора, последовавшего за этим убийством, и происходит действие романа «Страх» (1935–1937 гг.).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новом романе читатель встретится как с героями, знакомыми ему по «Детям Арбата», так и с новыми и, думаю, получит представление о том, как жили советские люди в то страшное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Анатолий Наумович </a:t>
            </a:r>
            <a:r>
              <a:rPr lang="ru-RU" b="1" dirty="0" smtClean="0">
                <a:solidFill>
                  <a:srgbClr val="002060"/>
                </a:solidFill>
              </a:rPr>
              <a:t>Рыбаков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(1911 - 1998)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4752528" cy="38884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Анатолий Аронов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Рыбаков фамилия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матери)</a:t>
            </a:r>
          </a:p>
          <a:p>
            <a:pPr algn="ctr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Русский советский писатель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Автор романов и повестей «Кортик», «Бронзовая птица», «Водители», «Тяжёлый песок».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Огромный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общественный резонанс получил роман-тетралогия «Дети Арбата».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Сталинской премии второй степени.</a:t>
            </a:r>
          </a:p>
        </p:txBody>
      </p:sp>
      <p:pic>
        <p:nvPicPr>
          <p:cNvPr id="5" name="Picture 8" descr="https://24smi.org/public/media/resize/660x-/celebrity/2018/03/16/ksa1hvqfo8uq-anatolii-ryb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2555776" cy="340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17" name="Picture 1" descr="D:\работа\2021\рыбаков\корт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825527" cy="4209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19675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Трилогия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«Дети Арбата» повествует о горькой странице истории России – о том времени, которое называют «периодом культа личности».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Роман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«Прах и пепел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»(1994)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(третья книга трилогии) завершает рассказ о судьбах героев книг «Дети Арбата» и «Страх».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4978896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Судя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всему, своей главной книгой Рыбаков считал именно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«Детей Арбата».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редакцию этой книги писатель завершил еще в 1966 году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Главный редактор «Нового Мира» Александр Твардовский даже успел ее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проанонсировать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поставить в план публикаций 1967 года. Но потом он от своих намерений отказался.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По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одной из версий, Твардовского разочаровал слабый уровень книги. По другой — якобы на него надавила цензура. В итоге «Дети Арбата» были опубликованы только в 1987 г. в журнале «Дружба народов».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 этом автобиографическом произведении писатель рассказал о жизни людей в 1930-е годы, о сталинских репрессиях, о  тоталитарной власти и описал уникальный феномен сталинизма.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45" name="Picture 9" descr="https://24smi.org/public/media/resize/660x-/celebrity/2018/03/16/ksa1hvqfo8uq-anatolii-ryb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97033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2" name="Picture 2" descr="https://buk-va.ru/uploads/media/book/0001/23/b6482d81c7903f724884937c441fa2b6090bfd1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2594387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«Тридцать пятый и другие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годы» 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1988)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романе известный русский советский писатель А.Н.Рыбаков продолжает начатую им в книге "Дети Арбата" тему молодежи, в судьбах которой нашли свое преломление трагические и противоречивые явления нашей недавней истории.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Действующими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лицами романа являются также политические и государственные деятели.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s://ruslania.com/pictures/books_photos/30/307620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2638772" cy="4148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908720"/>
            <a:ext cx="5184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романа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«Лето в Сосняках»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(1964) происходит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недалеком прошлом на одном из крупных химических заводов страны, построенном еще в годы первой пятилетки.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Автор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показывает послевоенное время, перед читателем разворачиваются драматические судьбы героев произведения -аппаратчицы Лили Кузнецовой и талантливого инженера Владимира Миронова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Рыбаков убедительно доказывает, что человек способен не терять своего достоинства, как бы сложно ему ни приходилось, что можно сохранить в себе доброту, душевность, отзывчивость даже в самых непростых жизненных ситуациях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6" name="Picture 2" descr="https://cdn1.ozone.ru/multimedia/1012401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797652" cy="42388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764704"/>
            <a:ext cx="48782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«Роман –Воспоминание» (1997)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Автобиографическое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произведение Анатолия Рыбакова, автора легендарной трилогии «Дети Арбата», охватывает почти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столетие..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Судьба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писателя переплетается с судьбой его поколения и драматической историей нашей страны.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Герои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книги (многие из которых стали прототипами повестей и романов Рыбакова) — он сам, его семья и друзья, все те, с кем сталкивала судьба на протяжении жизни.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Среди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них и ключевые фигуры двадцатого века: вожди нации, политики, писатели.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19675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«...Мой роман — история поколения детей Революции, переживших крушение ее идеалов, превращенных в лагерную пыль в тридцатых, погибших в сороковых на полях 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безымянные могилы раскиданы от Колымы до Берлина. Вместе с ними ушли в небытие их мечты, песни, повержены знамена, осенившие их романтическую юность... — писал Рыбаков. — Жаль 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Жаль и тех писателей, которым не дали сказать того, что они могли сказать. Ко мне судьба оказалась милостивее — я свое сказать успел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есть роман, я его написал и опубликую во что бы то ни стало».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20486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Книги Рыбакова изданы в 52 странах, общим тиражом более 20 миллионов экземпляров.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389877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Н. Рыбаков умер 23 декабря 1998 года в Нью-Йорке.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За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полгода до этого он перенёс операцию на сердце.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Похоронен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 января 1999 года в Москве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Новокунцевском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кладбище.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37496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276872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9"/>
              </a:clrFrom>
              <a:clrTo>
                <a:srgbClr val="EEEE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620688"/>
            <a:ext cx="1518742" cy="238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03848" y="548680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Анатолий Наумович Рыбаков родился 14 января 1911 году в украинском городе Чернигове но уже в раннем возрасте переехал вместе с родителями (Ароновым Наумом Борисовичем и Рыбаковой Диной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Авраамовной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 Москву.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проживали по адресу Арбат, д. 51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06896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Толя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учился в бывшей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Хвостовской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гимназии, а восьмой и девятый классы окончил в Московской опытно-показательной школе-коммуне (сокращённо — МОПШ).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По окончании школы работал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Дорогомиловском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химзаводе грузчиком, потом шофёром.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В 1930 году поступил в Московский институт инженеров транспорта.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В 1933 году был исключён из комсомола и института , затем восстановлен (после обращения к А. Сольцу).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24smi.org/public/media/resize/660x-/celebrity/2018/03/16/pxkcr4y5hzvr-anatolii-rybakov-v-molodo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8184" y="2996952"/>
            <a:ext cx="2412268" cy="321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92696"/>
            <a:ext cx="4618856" cy="54334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ноября 1933 года арестован и Особым совещанием коллегии ОГПУ осужден на 3 года ссылки по статье 58-10.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По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окончании ссылки скитался по России, так как получил запрет на проживание в крупных городах.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Работал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там, где не надо заполнять анкеты, однако с 1938 года по ноябрь 1941 года был главным инженером Рязанского областного управления автотранспорта.</a:t>
            </a:r>
          </a:p>
        </p:txBody>
      </p:sp>
      <p:pic>
        <p:nvPicPr>
          <p:cNvPr id="27650" name="Picture 2" descr="https://ru.openlist.wiki/images/e/ec/%D0%A0%D1%8B%D0%B1%D0%B0%D0%BA%D0%BE%D0%B2_%D0%90%D0%BD%D0%B0%D1%82%D0%BE%D0%BB%D0%B8%D0%B9_%D0%B2_%D1%81%D1%81%D1%8B%D0%BB%D0%BA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908720"/>
            <a:ext cx="32025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4752528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ноября 1941 по 1946 год служил в Красной Армии в автомобильных частях.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июля 1942 года участвовал в боях на различных фронтах, начиная от обороны Москвы и кончая штурмом Берлина.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Дослужился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звания - гвардии инженер-майор.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отличие в боях признан не имеющим судимости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1960 году полностью реабилитирован.</a:t>
            </a:r>
          </a:p>
        </p:txBody>
      </p:sp>
      <p:pic>
        <p:nvPicPr>
          <p:cNvPr id="28674" name="Picture 2" descr="https://24smi.org/public/media/resize/800x-/celebrity/2018/03/16/a6gsnbhgtoqr-anatolii-rybakov-v-arm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118909" cy="445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www.soyuz.ru/public/uploads/files/6/7164730/20171220141131e2f0ffb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692696"/>
            <a:ext cx="212299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33265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1947 года Анатолий Наумович занимался литературным творчеством: литературный дебют - детская повесть "Кортик" (1948), сочинительством Рыбаков занимался до самой смерти, последнее его произведение автобиографический "Роман-воспоминание".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64502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1989 по 1991 год Анатолий Рыбаков был президентом советского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ПЕН-центр"/>
              </a:rPr>
              <a:t>ПЕН-центра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сентября 1991 года — почётным президентом российского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ПЕН-центра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 1991 года занимал должность секретаря правления Союза писателей СССР. Почётный доктор философии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Тель-Авивского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университета (1991).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tatic.tildacdn.com/tild6662-3933-4438-b365-313231383135/za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2"/>
            <a:ext cx="3384376" cy="279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Литературный дебют Рыбакова состоялся, когда ему было 37 лет.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Кортик», «Приключения Кроша», «Бронзовая птица» - этими произведениями наслаждались школьники нескольких поколений. Свежесть чувств, острота переживаний, манящие тайны, пионерская романтика, запутанные дворы Арбата… Все эти повести стали, своего рода, классикой юношеского чтения и впоследствии были экранизированы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Трилогия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трех друзьях: Мише Полякове, Генке и Славке была очень популярна в советское время: здесь и приключения и элементы детектива (особенно в завершающей трилогию повести "Выстрел") и неповторимый колорит Москвы 1920-х.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Повести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 знаменитые "Дети Арбата"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автобиографичны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Толя Аронов тоже учился в 20-е годы в московской школе, он описывает по сути своих сверстников.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Видно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Рыбаков, прошедший тюрьму, ссылку, скитания, войну ностальгирует по своему детству.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Произведения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 наивные, написаны для детей с советским менталитетом, но я даже сейчас могу с удовольствием перечитать какие-то особенно запомнившиеся моменты этих книг.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4680520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Повесть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Анатолия Рыбакова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"Кортик"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(1948 г.) стала началом знаменитой трилогии.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Её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продолжение – повести "Бронзовая птица" и "Выстрел". Лихо закрученный сюжет и интрига "Кортика" до последней страницы делают эту приключенческую повесть любимой среди подростков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Главный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герой повести Миша Поляков находит во дворе спрятанный от посторонних глаз офицерский кортик, в котором он обнаруживает зашифрованное послание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теперь вся жизнь Миши и его друзей превращается в увлекательное, но очень опасное приключение.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D:\работа\2021\рыбаков\корт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29523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https://cdn1.ozone.ru/multimedia/1001168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607589" cy="38126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764705"/>
            <a:ext cx="51125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 шоферах и шоферском труде, о радостях и горестях рабочего человека. Ни материал, ни сюжет, ни стиль романа нисколько не напоминает трилогию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Кортик - Бронзовая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птица-Выстрел.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имя героя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Водителей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молчаливого начальника автобазы – Михаил Григорьевич Поляков, – выдает внутреннее намерение автора дать картину судьбы поколения, начавшего свой путь при свете первых пионерских костров и принявшего на свои плечи главный груз великой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Роман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«Водители» (1950),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который А.Рыбаков удостоен Государственной премии СССР, посвящен труду и быту небольшого коллектива автобазы в одном из областных городов Советского Союза.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1680</Words>
  <Application>Microsoft Office PowerPoint</Application>
  <PresentationFormat>Экран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Анатолий Наумович Рыбаков  (1911 - 1998)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ok</cp:lastModifiedBy>
  <cp:revision>40</cp:revision>
  <dcterms:created xsi:type="dcterms:W3CDTF">2021-01-10T14:21:06Z</dcterms:created>
  <dcterms:modified xsi:type="dcterms:W3CDTF">2026-01-13T06:50:57Z</dcterms:modified>
</cp:coreProperties>
</file>