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5229200"/>
            <a:ext cx="241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Онлайн-информация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hareslide.ru/img/thumbs/ca50197374c6f2702f88d924e2092798-800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l="10395" t="12600" r="8336" b="5501"/>
          <a:stretch>
            <a:fillRect/>
          </a:stretch>
        </p:blipFill>
        <p:spPr bwMode="auto">
          <a:xfrm>
            <a:off x="1259632" y="620688"/>
            <a:ext cx="6840760" cy="4680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1124744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120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лет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с начала боевых действий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Cooper" pitchFamily="2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русско-японской войны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oper" pitchFamily="2" charset="0"/>
              </a:rPr>
              <a:t>(1904- 1905)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op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412776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22 августа (9 августа) 1905 года в Портсмуте начались переговоры между Японией и Россией при посредничестве США. Которые завершились 5 сентября (23 августа) подписанием мирного договора.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65;p36"/>
          <p:cNvPicPr preferRelativeResize="0"/>
          <p:nvPr/>
        </p:nvPicPr>
        <p:blipFill rotWithShape="1">
          <a:blip r:embed="rId3" cstate="print"/>
          <a:stretch/>
        </p:blipFill>
        <p:spPr>
          <a:xfrm>
            <a:off x="3563888" y="1052736"/>
            <a:ext cx="5021288" cy="32656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65313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Согласно договору Япония получила Ляодунский полуостров, часть КВЖД от Порт-Артура до города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Чанчунь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и Южный Сахалин, Россия признала преобладающие интересы Японии в Корее и согласилась на заключение русско-японской рыболовной конвенции. Россия и Япония обязались вывести свои войска из Манчжурии. Требование Японии о репарациях было отклонено.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760640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7704" y="40466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ИТОГИ ВОЙНЫ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9024" y="1052736"/>
            <a:ext cx="8533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Итоговые, подписанные, условия договора были значительно ближе к российской, нежели японской программе мира, поэтому в Японии этот мирный договор был встречен с откровенным недовольством. Что вылилось в беспорядки в столице Японии городе Токио.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Европейские державы и США были довольны заключением договора. Франция и Англия рассматривали Россию в качестве возможного союзника против усиливающейся Германии. А Германия надеялась использовать Россию в своих целях. США же считали, что добились своей цели на Дальнем Востоке - ослабив одновременно и Россию и Японию.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 все время войны Япония потеряла всего 20 боевых кораблей, а Россия более 60.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72;p3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79712" y="3861048"/>
            <a:ext cx="4675823" cy="261469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6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760640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40466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ИТОГИ ВОЙНЫ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https://3mu.ru/wp-content/uploads/2019/05/nadpis-09-0005-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7681596" cy="118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ПРИЧИНЫ ВОЙНЫ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Россия ставила перед собой цель обеспечить себя незамерзающим портом для круглогодичной торговли со странами Юго-Восточной Азии и Тихоокеанского побережья.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 то же время Япония нуждалась все в большем количестве ресурсов, как людских, так и промышленных, для дальнейшего роста. А это она могла получить только на материке.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241300">
              <a:buClr>
                <a:schemeClr val="dk1"/>
              </a:buClr>
              <a:buSzPts val="1600"/>
            </a:pPr>
            <a:endParaRPr lang="ru-RU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87;p2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76056" y="188640"/>
            <a:ext cx="3851920" cy="2987068"/>
          </a:xfrm>
          <a:prstGeom prst="rect">
            <a:avLst/>
          </a:prstGeom>
          <a:solidFill>
            <a:srgbClr val="ECECEC"/>
          </a:solidFill>
          <a:ln w="889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21297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Большую роль в развязывании войны сыграли правительства США и европейских держав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которые вели двойственную политику по отношению к участникам будущей войны, пытаясь ослабить своих конкурентов на Дальнем Востоке с тем, чтобы самим хозяйничать в Юго-Восточной Азии. И усиление двух империй, Российской и Японской, им было не нужно. Также помогая в подготовке к войне сразу обеим противоборствующим сторонам они не плохо заработали на строительстве кораблей и поставках военных товаров.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5172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1600" dirty="0" smtClean="0">
                <a:solidFill>
                  <a:srgbClr val="18A9C8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 итоге имперские амбиции и агрессивная колониальная политика обеих государств, подогреваемая помощью европейских держав и США, стали причиной Русско-японской войны 1904-1905 годов.</a:t>
            </a:r>
            <a:endParaRPr lang="ru-RU" sz="1600" dirty="0">
              <a:solidFill>
                <a:srgbClr val="18A9C8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sp>
        <p:nvSpPr>
          <p:cNvPr id="13314" name="AutoShape 2" descr="https://top-fon.com/uploads/posts/2023-01/1674821106_top-fon-com-p-fon-prezentatsii-grazhdanskaya-voina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5112568" cy="10801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404664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Причины войны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2568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43924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1600" dirty="0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К началу 1904 года у России на Дальнем Востоке было две стратегически исключительно удобно расположенные военно-морские базы: во Владивостоке и в Порт-Артуре. Во Владивостоке находились крейсера первого класса «Россия», «</a:t>
            </a:r>
            <a:r>
              <a:rPr lang="ru-RU" sz="1600" dirty="0" err="1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Громобой</a:t>
            </a:r>
            <a:r>
              <a:rPr lang="ru-RU" sz="1600" dirty="0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», «</a:t>
            </a:r>
            <a:r>
              <a:rPr lang="ru-RU" sz="1600" dirty="0" err="1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Рюрик</a:t>
            </a:r>
            <a:r>
              <a:rPr lang="ru-RU" sz="1600" dirty="0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», «Богатырь» и еще несколько небольших кораблей. Так же к Владивостоку были приписаны крейсер «Варяг» и канонерская лодка «Кореец». Но они находились в корейском порту </a:t>
            </a:r>
            <a:r>
              <a:rPr lang="ru-RU" sz="1600" dirty="0" err="1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Чемульпо</a:t>
            </a:r>
            <a:r>
              <a:rPr lang="ru-RU" sz="1600" dirty="0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 в качестве стационеров.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Google Shape;206;p2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860032" y="332656"/>
            <a:ext cx="3936694" cy="275568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4" name="Google Shape;207;p28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076056" y="3573016"/>
            <a:ext cx="3709586" cy="276018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077072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C0C0C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Основные же силы Российского флота находились в почти совсем необорудованном Порт-Артуре, где не было ни мастерских, ни доков для устранения даже самых незначительных повреждений кораблей, и включали в себя: семь линейных кораблей, шесть крейсеров, двадцать миноносцев и 16 малых </a:t>
            </a:r>
            <a:r>
              <a:rPr lang="ru-RU" dirty="0" smtClean="0">
                <a:solidFill>
                  <a:srgbClr val="0C0C0C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кораблей.</a:t>
            </a:r>
            <a:endParaRPr lang="ru-RU" dirty="0">
              <a:solidFill>
                <a:srgbClr val="0C0C0C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88640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РОССИЯ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Сразу же после окончания войны с Китаем в 1895 году в Японии была утверждена программа ускоренного развития вооруженных сил. В 1897 – 1899 годах на строительство военного флота было выделено до трети государственного бюджета. Планировалось утроить численность сухопутных войск и вчетверо увеличить тоннаж военно-морского флота. Оба этих плана были успешно выполнены до начала войны с Россией.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pic>
        <p:nvPicPr>
          <p:cNvPr id="3" name="Google Shape;214;p2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39552" y="3140968"/>
            <a:ext cx="3528392" cy="26642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" name="Google Shape;215;p2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99992" y="3284984"/>
            <a:ext cx="4157556" cy="29523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5112568" cy="980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404664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ЯПОНИЯ</a:t>
            </a:r>
            <a:endParaRPr lang="ru-RU" sz="28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12474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Морским театром военных действий были Желтое и Японское моря, разделенные Корейским полуостровом. А два главных морских порта России были расположены по его разные стороны. Японские же острова тянутся полукольцом от южной оконечности Кореи до острова Сахалин. 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pic>
        <p:nvPicPr>
          <p:cNvPr id="4" name="Google Shape;227;p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23528" y="2420888"/>
            <a:ext cx="4215011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420888"/>
            <a:ext cx="38701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Из-за такого благоприятного расположения Япония легко контролировала все пути проходящие между морями. Япония располагала рядом хороших портов, расстояние между которыми и портами Кореи не превышало 300 миль.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  <a:p>
            <a:pPr indent="45720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то время как русские порты Владивосток и Порт-Артур были удалены на 400-600 миль от корейских и японских портов, что сильно затруднило бы десантные операции против японцев.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373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Gill Sans"/>
                <a:cs typeface="Times New Roman" pitchFamily="18" charset="0"/>
                <a:sym typeface="Gill Sans"/>
              </a:rPr>
              <a:t>Карта будущего театра военных действий на море</a:t>
            </a:r>
            <a:endParaRPr lang="ru-RU" sz="1400" dirty="0">
              <a:solidFill>
                <a:schemeClr val="dk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pic>
        <p:nvPicPr>
          <p:cNvPr id="8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5760640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548680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ТЕАТР ВОЕННЫХ ДЕЙСТВИЙ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 ноябрю 1903 года в состав Постоянной японской эскадры вошли все крупные корабли и все новые миноносцы. В декабре эскадра была реорганизована в Соединённый флот, сосредоточенный в </a:t>
            </a:r>
            <a:r>
              <a:rPr lang="ru-RU" dirty="0" err="1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Сасебо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Командующим флотом японский император назначил самого авторитетного из своих адмиралов - вице-адмирала X. </a:t>
            </a:r>
            <a:endParaRPr lang="ru-RU" dirty="0" smtClean="0">
              <a:solidFill>
                <a:srgbClr val="26262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 indent="457200"/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Того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который поднял флаг на броненосце </a:t>
            </a:r>
            <a:r>
              <a:rPr lang="ru-RU" i="1" u="sng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IJN </a:t>
            </a:r>
            <a:r>
              <a:rPr lang="ru-RU" i="1" u="sng" dirty="0" err="1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Mikasa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Соединённый флот, предназначенный для действий на главном театре - в Жёлтом море, - состоял из 1-й и 2-й эскадр. А 3-я японская эскадра под командованием вице-адмирала С. </a:t>
            </a:r>
            <a:r>
              <a:rPr lang="ru-RU" dirty="0" err="1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Катаока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предназначалась для действий в районе Корейского пролива и южного побережья Кореи.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34;p3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27984" y="1268760"/>
            <a:ext cx="4212976" cy="38884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5760640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4551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СООТНОШЕНИЕ СИЛ ПЕРЕД ВОЙНОЙ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05273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Русский флот для решения поставленных перед ним задач был разделен - основные силы были сосредоточены, после регулярных изменений состава, в Порт-Артуре. Эти корабли предназначались для завоевания господства в Желтом море. А отдельный крейсерский отряд в составе крейсеров «Россия», «</a:t>
            </a:r>
            <a:r>
              <a:rPr lang="ru-RU" dirty="0" err="1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Громобой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», «</a:t>
            </a:r>
            <a:r>
              <a:rPr lang="ru-RU" dirty="0" err="1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Рюрик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» и «Богатырь» базировался во Владивостоке. Он получил задачу нарушения японских морских коммуникаций и отвлечения части сил японского флота с главного театра военных действий.</a:t>
            </a:r>
            <a:endParaRPr lang="ru-RU" dirty="0">
              <a:solidFill>
                <a:srgbClr val="262626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Google Shape;241;p3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763688" y="3501008"/>
            <a:ext cx="5688632" cy="2808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6237312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dirty="0" err="1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Рюрик</a:t>
            </a:r>
            <a:r>
              <a:rPr lang="ru-RU" dirty="0" smtClea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endParaRPr lang="ru-RU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5760640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476672"/>
            <a:ext cx="4551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СООТНОШЕНИЕ СИЛ ПЕРЕД ВОЙНОЙ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412776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Используя эффект неожиданности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Япония напала на Россию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в месте Порт-Артур.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После высадки десантных войск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Японии на </a:t>
            </a:r>
            <a:r>
              <a:rPr lang="ru-RU" dirty="0" err="1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Квантунском</a:t>
            </a:r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полуострове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Порт-Атрут</a:t>
            </a:r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остался отрезанным от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внешнего мира,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и соответственно беспомощным.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Уже через два месяца он был вынужден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прибегнуть к капитуляции.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Далее русская армия проигрывает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битву у </a:t>
            </a:r>
            <a:r>
              <a:rPr lang="ru-RU" dirty="0" err="1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Ляояна</a:t>
            </a:r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и битву при </a:t>
            </a:r>
            <a:r>
              <a:rPr lang="ru-RU" dirty="0" err="1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Мукдене</a:t>
            </a:r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249;p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139952" y="1268760"/>
            <a:ext cx="4752527" cy="252028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5" name="Google Shape;250;p3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572000" y="3501008"/>
            <a:ext cx="4219088" cy="222162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57332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До начала первой Мировой войны эти сражения считались самыми крупномасштабными в истории государства Российского.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pic>
        <p:nvPicPr>
          <p:cNvPr id="8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6048672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5320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ХОД СОБЫТИЙ РУССКО-ЯПОНСКОЙ ВОЙНЫ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.pics/uploads/posts/2021-01/1610221851_29-p-odnotonnii-fon-s-ramkoi-dlya-prezentatsi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После сражения при Цусиме почти вся советская флотилия была разгромлена. События разворачивались на Желтом море. После очередного сражения, Россия в неравном бою теряет полуостров Сахалин. Генерал Куропаткин, предводитель советской армии почему-то применял пассивную тактику борьбы. По его мнению, необходимо было ждать, пока силы и запасы противника будут на исходе. И царь в то время не придал этому большого значения, так как на территории России в тот период началась революция.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pic>
        <p:nvPicPr>
          <p:cNvPr id="4" name="Google Shape;258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15616" y="3068960"/>
            <a:ext cx="6571344" cy="2201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5892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rgbClr val="3D3D3D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Когда обе стороны военных действий были морально и материально истощены, они согласились на подписание мирного договора в американском Портсмуте в 1905 году.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Gill Sans"/>
              <a:cs typeface="Times New Roman" pitchFamily="18" charset="0"/>
              <a:sym typeface="Gill Sans"/>
            </a:endParaRPr>
          </a:p>
        </p:txBody>
      </p:sp>
      <p:pic>
        <p:nvPicPr>
          <p:cNvPr id="7" name="Picture 6" descr="https://static.wixstatic.com/media/14a7d8_0b0839273bd5438ba662754faf98e98f~mv2.png/v1/fill/w_397,h_131,al_c,q_85,usm_0.66_1.00_0.01,enc_auto/14a7d8_0b0839273bd5438ba662754faf98e98f~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976664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5320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ХОД СОБЫТИЙ РУССКО-ЯПОНСКОЙ ВОЙНЫ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878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3</cp:revision>
  <dcterms:created xsi:type="dcterms:W3CDTF">2024-01-15T08:55:46Z</dcterms:created>
  <dcterms:modified xsi:type="dcterms:W3CDTF">2024-01-15T10:52:02Z</dcterms:modified>
</cp:coreProperties>
</file>