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  <p:sldId id="266" r:id="rId9"/>
    <p:sldId id="265" r:id="rId10"/>
    <p:sldId id="267" r:id="rId11"/>
    <p:sldId id="269" r:id="rId12"/>
    <p:sldId id="268" r:id="rId13"/>
    <p:sldId id="270" r:id="rId14"/>
    <p:sldId id="271" r:id="rId15"/>
    <p:sldId id="272" r:id="rId16"/>
    <p:sldId id="26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66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5F6D1-5AF7-4263-BFB6-340FC221726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6CAED-7330-4B62-BC61-B4338CFF3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E6421-EF4C-4B8D-BBBA-A2298EA8315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014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E6421-EF4C-4B8D-BBBA-A2298EA8315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76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E6421-EF4C-4B8D-BBBA-A2298EA8315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76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E6421-EF4C-4B8D-BBBA-A2298EA831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76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E6421-EF4C-4B8D-BBBA-A2298EA8315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76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E6421-EF4C-4B8D-BBBA-A2298EA8315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764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E6421-EF4C-4B8D-BBBA-A2298EA8315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764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E6421-EF4C-4B8D-BBBA-A2298EA8315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76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04664"/>
            <a:ext cx="7596336" cy="208823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«Страна, что названа  </a:t>
            </a:r>
          </a:p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великой»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История Герба России</a:t>
            </a:r>
            <a:endParaRPr lang="ru-RU" alt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documents.iu.ru/a95b6cf2-bd7c-4c84-89fa-5d694b63aed8/slide_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24744"/>
            <a:ext cx="6858000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10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260648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Флаг Российской Федерации</a:t>
            </a:r>
            <a:endParaRPr lang="ru-RU" alt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img-fotki.yandex.ru/get/233044/199203331.178/0_165ec5_6a98dad3_orig"/>
          <p:cNvPicPr>
            <a:picLocks noChangeAspect="1" noChangeArrowheads="1"/>
          </p:cNvPicPr>
          <p:nvPr/>
        </p:nvPicPr>
        <p:blipFill>
          <a:blip r:embed="rId3" cstate="print"/>
          <a:srcRect l="18264" t="27794" r="19955" b="8281"/>
          <a:stretch>
            <a:fillRect/>
          </a:stretch>
        </p:blipFill>
        <p:spPr bwMode="auto">
          <a:xfrm>
            <a:off x="539552" y="1916832"/>
            <a:ext cx="4248472" cy="3152092"/>
          </a:xfrm>
          <a:prstGeom prst="rect">
            <a:avLst/>
          </a:prstGeom>
          <a:noFill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220072" y="1484784"/>
            <a:ext cx="3168352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/>
            <a:endParaRPr lang="ru-RU" alt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</a:t>
            </a:r>
            <a:endParaRPr lang="ru-RU" alt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</a:p>
          <a:p>
            <a:pPr algn="just">
              <a:buFont typeface="Arial" pitchFamily="34" charset="0"/>
              <a:buChar char="•"/>
            </a:pPr>
            <a:endParaRPr lang="ru-RU" alt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</a:t>
            </a:r>
          </a:p>
          <a:p>
            <a:pPr algn="just">
              <a:buFont typeface="Arial" pitchFamily="34" charset="0"/>
              <a:buChar char="•"/>
            </a:pPr>
            <a:endParaRPr lang="ru-RU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Флаг -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триколор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80720" y="1124744"/>
            <a:ext cx="4310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На нашем флаге три цвета:</a:t>
            </a:r>
          </a:p>
        </p:txBody>
      </p:sp>
    </p:spTree>
    <p:extLst>
      <p:ext uri="{BB962C8B-B14F-4D97-AF65-F5344CB8AC3E}">
        <p14:creationId xmlns:p14="http://schemas.microsoft.com/office/powerpoint/2010/main" xmlns="" val="33462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20891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История Флага Российской Федерации</a:t>
            </a:r>
            <a:endParaRPr lang="ru-RU" alt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ds02.infourok.ru/uploads/ex/0572/0001b321-aa1caed9/4/img14.jpg"/>
          <p:cNvPicPr>
            <a:picLocks noChangeAspect="1" noChangeArrowheads="1"/>
          </p:cNvPicPr>
          <p:nvPr/>
        </p:nvPicPr>
        <p:blipFill>
          <a:blip r:embed="rId4" cstate="print"/>
          <a:srcRect l="52762" t="58400"/>
          <a:stretch>
            <a:fillRect/>
          </a:stretch>
        </p:blipFill>
        <p:spPr bwMode="auto">
          <a:xfrm>
            <a:off x="4788024" y="3861048"/>
            <a:ext cx="3887416" cy="2567576"/>
          </a:xfrm>
          <a:prstGeom prst="rect">
            <a:avLst/>
          </a:prstGeom>
          <a:noFill/>
        </p:spPr>
      </p:pic>
      <p:pic>
        <p:nvPicPr>
          <p:cNvPr id="8" name="Picture 2" descr="https://ds02.infourok.ru/uploads/ex/0572/0001b321-aa1caed9/4/img14.jpg"/>
          <p:cNvPicPr>
            <a:picLocks noChangeAspect="1" noChangeArrowheads="1"/>
          </p:cNvPicPr>
          <p:nvPr/>
        </p:nvPicPr>
        <p:blipFill>
          <a:blip r:embed="rId4" cstate="print"/>
          <a:srcRect t="25850" r="48517" b="34373"/>
          <a:stretch>
            <a:fillRect/>
          </a:stretch>
        </p:blipFill>
        <p:spPr bwMode="auto">
          <a:xfrm>
            <a:off x="251520" y="1556792"/>
            <a:ext cx="3976506" cy="2664296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0" y="1484784"/>
            <a:ext cx="43559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1918-1991 г. – государственным флагом являлся красный стяг.</a:t>
            </a:r>
          </a:p>
          <a:p>
            <a:pPr algn="just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22 августа 1991 года – официальным символом России является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триколор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95536" y="4293096"/>
            <a:ext cx="32403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22августа – </a:t>
            </a:r>
          </a:p>
          <a:p>
            <a:pPr algn="just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государственного Флага Российской Федерации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0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799288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alt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716016" y="1988840"/>
            <a:ext cx="39604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/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 цвет – это цвет мира. Он говорит о миролюбии нашей страны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ds04.infourok.ru/uploads/ex/0260/0002fc17-d13e63bf/img45.jpg"/>
          <p:cNvPicPr>
            <a:picLocks noChangeAspect="1" noChangeArrowheads="1"/>
          </p:cNvPicPr>
          <p:nvPr/>
        </p:nvPicPr>
        <p:blipFill>
          <a:blip r:embed="rId4" cstate="print"/>
          <a:srcRect l="21957" t="11550" r="15043" b="43423"/>
          <a:stretch>
            <a:fillRect/>
          </a:stretch>
        </p:blipFill>
        <p:spPr bwMode="auto">
          <a:xfrm>
            <a:off x="395536" y="2420888"/>
            <a:ext cx="4014323" cy="25922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88024" y="3356992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Синий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 – это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вера, верность. Народ любит свою страну, защищает её, верен ей.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5013176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цвет –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силы. Это цвет крови, пролитой за Родину и её независимость.</a:t>
            </a:r>
            <a:endParaRPr lang="ru-RU" alt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0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Государственный гимн</a:t>
            </a:r>
            <a:endParaRPr lang="ru-RU" alt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268760"/>
            <a:ext cx="3960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главная песня страны.</a:t>
            </a:r>
          </a:p>
          <a:p>
            <a:pPr algn="just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 гимн греческое и означает</a:t>
            </a:r>
          </a:p>
          <a:p>
            <a:pPr algn="just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ВОСХВАЛЕНИЕ.</a:t>
            </a:r>
          </a:p>
          <a:p>
            <a:pPr algn="just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гимна написал Сергей Михалков, а музыку Александр Александров.</a:t>
            </a:r>
          </a:p>
          <a:p>
            <a:pPr algn="just"/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России был принят</a:t>
            </a:r>
          </a:p>
          <a:p>
            <a:pPr algn="just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2000 году.</a:t>
            </a:r>
          </a:p>
          <a:p>
            <a:pPr algn="just"/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s://cf2.ppt-online.org/files2/slide/t/tXuQ7HeLC1l0rpURFjvqkBI95OAnwcfaDdE6y4/slide-12.jpg"/>
          <p:cNvPicPr>
            <a:picLocks noChangeAspect="1" noChangeArrowheads="1"/>
          </p:cNvPicPr>
          <p:nvPr/>
        </p:nvPicPr>
        <p:blipFill>
          <a:blip r:embed="rId4" cstate="print"/>
          <a:srcRect l="3231" t="29455" r="57641" b="3522"/>
          <a:stretch>
            <a:fillRect/>
          </a:stretch>
        </p:blipFill>
        <p:spPr bwMode="auto">
          <a:xfrm>
            <a:off x="683568" y="1124744"/>
            <a:ext cx="3816424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10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Государственный гимн</a:t>
            </a:r>
            <a:endParaRPr lang="ru-RU" alt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ok\Desktop\12 июня\gos.gimn_rf.jpg"/>
          <p:cNvPicPr>
            <a:picLocks noChangeAspect="1" noChangeArrowheads="1"/>
          </p:cNvPicPr>
          <p:nvPr/>
        </p:nvPicPr>
        <p:blipFill>
          <a:blip r:embed="rId4" cstate="print"/>
          <a:srcRect r="47442"/>
          <a:stretch>
            <a:fillRect/>
          </a:stretch>
        </p:blipFill>
        <p:spPr bwMode="auto">
          <a:xfrm>
            <a:off x="683568" y="1382432"/>
            <a:ext cx="3456384" cy="4998896"/>
          </a:xfrm>
          <a:prstGeom prst="rect">
            <a:avLst/>
          </a:prstGeom>
          <a:noFill/>
        </p:spPr>
      </p:pic>
      <p:pic>
        <p:nvPicPr>
          <p:cNvPr id="11" name="Picture 2" descr="C:\Users\ok\Desktop\12 июня\gos.gimn_rf.jpg"/>
          <p:cNvPicPr>
            <a:picLocks noChangeAspect="1" noChangeArrowheads="1"/>
          </p:cNvPicPr>
          <p:nvPr/>
        </p:nvPicPr>
        <p:blipFill>
          <a:blip r:embed="rId4" cstate="print"/>
          <a:srcRect l="52596" t="-136"/>
          <a:stretch>
            <a:fillRect/>
          </a:stretch>
        </p:blipFill>
        <p:spPr bwMode="auto">
          <a:xfrm>
            <a:off x="5292080" y="1327875"/>
            <a:ext cx="3384376" cy="5159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10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im0-tub-ru.yandex.net/i?id=bfa5e52970c9fe3a33627edec30422c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C:\Users\ok\Desktop\12 июня\prazdnik-den-rossii-kartinki-otkrytki-pozdravleniya-cover-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652120" cy="2880320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76219" y="332656"/>
            <a:ext cx="303083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Московский кремль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 descr="https://s00.yaplakal.com/pics/pics_original/1/8/4/12638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3888431" cy="3124884"/>
          </a:xfrm>
          <a:prstGeom prst="rect">
            <a:avLst/>
          </a:prstGeom>
          <a:noFill/>
        </p:spPr>
      </p:pic>
      <p:pic>
        <p:nvPicPr>
          <p:cNvPr id="13322" name="Picture 10" descr="https://static.guidego.ru/5fc0a50faf7af63cebe9b4fb.800x60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01008"/>
            <a:ext cx="3936437" cy="309634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433145" y="3573016"/>
            <a:ext cx="268214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Красная площадь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45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3684587" cy="4787900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_1_~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49275"/>
            <a:ext cx="5181600" cy="3886200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40425" y="4797425"/>
            <a:ext cx="2376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Царь-пушка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4212" y="981075"/>
            <a:ext cx="2663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Царь-колокол</a:t>
            </a:r>
          </a:p>
        </p:txBody>
      </p:sp>
    </p:spTree>
    <p:extLst>
      <p:ext uri="{BB962C8B-B14F-4D97-AF65-F5344CB8AC3E}">
        <p14:creationId xmlns="" xmlns:p14="http://schemas.microsoft.com/office/powerpoint/2010/main" val="41908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t602336.dop.obrazovanie33.ru/upload/iblock/4c4/jqzv_OgRUSw.jpg"/>
          <p:cNvPicPr>
            <a:picLocks noChangeAspect="1" noChangeArrowheads="1"/>
          </p:cNvPicPr>
          <p:nvPr/>
        </p:nvPicPr>
        <p:blipFill>
          <a:blip r:embed="rId3" cstate="print"/>
          <a:srcRect l="53719" t="35051" r="8564" b="3992"/>
          <a:stretch>
            <a:fillRect/>
          </a:stretch>
        </p:blipFill>
        <p:spPr bwMode="auto">
          <a:xfrm>
            <a:off x="5796136" y="3068960"/>
            <a:ext cx="2495077" cy="3024336"/>
          </a:xfrm>
          <a:prstGeom prst="rect">
            <a:avLst/>
          </a:prstGeom>
          <a:noFill/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67744" y="404664"/>
            <a:ext cx="5760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праздника</a:t>
            </a:r>
            <a:endParaRPr lang="ru-RU" alt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27584" y="1484784"/>
            <a:ext cx="79208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России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же День независимости России, как именовался этот праздник до 2002 года – это один из самых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«молодых» государственных праздников в нашей стране.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t602336.dop.obrazovanie33.ru/upload/iblock/4c4/jqzv_OgRUSw.jpg"/>
          <p:cNvPicPr>
            <a:picLocks noChangeAspect="1" noChangeArrowheads="1"/>
          </p:cNvPicPr>
          <p:nvPr/>
        </p:nvPicPr>
        <p:blipFill>
          <a:blip r:embed="rId3" cstate="print"/>
          <a:srcRect l="5715" t="44195" r="61140" b="3992"/>
          <a:stretch>
            <a:fillRect/>
          </a:stretch>
        </p:blipFill>
        <p:spPr bwMode="auto">
          <a:xfrm>
            <a:off x="1187624" y="3356992"/>
            <a:ext cx="2304256" cy="2701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www.xn--b1azcy.xn--p1ai/wp-content/uploads/2017/06/Otkrytka-Den-Rossii.jpg"/>
          <p:cNvPicPr>
            <a:picLocks noChangeAspect="1" noChangeArrowheads="1"/>
          </p:cNvPicPr>
          <p:nvPr/>
        </p:nvPicPr>
        <p:blipFill>
          <a:blip r:embed="rId3" cstate="print"/>
          <a:srcRect t="2100" r="61812" b="62200"/>
          <a:stretch>
            <a:fillRect/>
          </a:stretch>
        </p:blipFill>
        <p:spPr bwMode="auto">
          <a:xfrm>
            <a:off x="755576" y="2708920"/>
            <a:ext cx="3491880" cy="2448272"/>
          </a:xfrm>
          <a:prstGeom prst="rect">
            <a:avLst/>
          </a:prstGeom>
          <a:noFill/>
        </p:spPr>
      </p:pic>
      <p:pic>
        <p:nvPicPr>
          <p:cNvPr id="16392" name="Picture 8" descr="В 1994 году первый Президент России Борис Ельцин своим Указом придает"/>
          <p:cNvPicPr>
            <a:picLocks noChangeAspect="1" noChangeArrowheads="1"/>
          </p:cNvPicPr>
          <p:nvPr/>
        </p:nvPicPr>
        <p:blipFill>
          <a:blip r:embed="rId4" cstate="print"/>
          <a:srcRect l="58522" t="5250" r="3857" b="39015"/>
          <a:stretch>
            <a:fillRect/>
          </a:stretch>
        </p:blipFill>
        <p:spPr bwMode="auto">
          <a:xfrm>
            <a:off x="5580112" y="2636912"/>
            <a:ext cx="2592288" cy="2880320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99592" y="692696"/>
            <a:ext cx="79208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1994 году первый Президент России Борис Ельцин своим Указом придает 12 июня государственное значение – День принятия декларации о государственном суверенитете России.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fsd.multiurok.ru/html/2017/06/16/s_59441c6f4a636/img14.jpg"/>
          <p:cNvPicPr>
            <a:picLocks noChangeAspect="1" noChangeArrowheads="1"/>
          </p:cNvPicPr>
          <p:nvPr/>
        </p:nvPicPr>
        <p:blipFill>
          <a:blip r:embed="rId3" cstate="print"/>
          <a:srcRect l="59062" t="64355"/>
          <a:stretch>
            <a:fillRect/>
          </a:stretch>
        </p:blipFill>
        <p:spPr bwMode="auto">
          <a:xfrm>
            <a:off x="4899212" y="836712"/>
            <a:ext cx="3653354" cy="2160240"/>
          </a:xfrm>
          <a:prstGeom prst="rect">
            <a:avLst/>
          </a:prstGeom>
          <a:noFill/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9552" y="3429000"/>
            <a:ext cx="79208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Следует отметить, что только в 1998 году Борис Ельцин предложил 12 июня отмечать его как День России. Официально новое название праздник получил лишь 1 февраля 2002 года, когда в силу вступили положения Нового Трудового кодекса.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fsd.multiurok.ru/html/2017/06/16/s_59441c6f4a636/img14.jpg"/>
          <p:cNvPicPr>
            <a:picLocks noChangeAspect="1" noChangeArrowheads="1"/>
          </p:cNvPicPr>
          <p:nvPr/>
        </p:nvPicPr>
        <p:blipFill>
          <a:blip r:embed="rId3" cstate="print"/>
          <a:srcRect l="4476" t="2524" r="37717" b="58938"/>
          <a:stretch>
            <a:fillRect/>
          </a:stretch>
        </p:blipFill>
        <p:spPr bwMode="auto">
          <a:xfrm>
            <a:off x="251520" y="836712"/>
            <a:ext cx="410445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79928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alt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символы  </a:t>
            </a:r>
            <a:r>
              <a:rPr lang="ru-RU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alt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35755320_t2441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988840"/>
            <a:ext cx="2680295" cy="326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flag_580x387_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2780928"/>
            <a:ext cx="3672408" cy="24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43608" y="1340768"/>
            <a:ext cx="1081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герб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9550" y="1748268"/>
            <a:ext cx="1192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08304" y="1340768"/>
            <a:ext cx="1007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pic>
        <p:nvPicPr>
          <p:cNvPr id="13" name="Picture 4" descr="Минусовка гимна росси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16062" y="2060848"/>
            <a:ext cx="2347003" cy="338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10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Август 2012 Флаги и гербы Page 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052736"/>
            <a:ext cx="3995936" cy="466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499992" y="2060848"/>
            <a:ext cx="4392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/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Всадник, убивающий дракона, символизирует победу добра над злом..</a:t>
            </a:r>
            <a:endParaRPr lang="ru-RU" alt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4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80326796_6-p-foni-s-rossiei-dlya-prezentatsii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799288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Первое изображение символа – орла на территории Хеттского царства</a:t>
            </a:r>
            <a:endParaRPr lang="ru-RU" alt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.postimg.cc/52Lmv3Hy/image.jpg"/>
          <p:cNvPicPr>
            <a:picLocks noChangeAspect="1" noChangeArrowheads="1"/>
          </p:cNvPicPr>
          <p:nvPr/>
        </p:nvPicPr>
        <p:blipFill>
          <a:blip r:embed="rId4" cstate="print"/>
          <a:srcRect l="5670" t="56220" r="52751" b="5980"/>
          <a:stretch>
            <a:fillRect/>
          </a:stretch>
        </p:blipFill>
        <p:spPr bwMode="auto">
          <a:xfrm>
            <a:off x="1341242" y="1772816"/>
            <a:ext cx="6039070" cy="4117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10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284</Words>
  <Application>Microsoft Office PowerPoint</Application>
  <PresentationFormat>Экран (4:3)</PresentationFormat>
  <Paragraphs>61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18</cp:revision>
  <dcterms:created xsi:type="dcterms:W3CDTF">2021-06-02T13:51:45Z</dcterms:created>
  <dcterms:modified xsi:type="dcterms:W3CDTF">2021-06-04T10:40:17Z</dcterms:modified>
</cp:coreProperties>
</file>