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389" r:id="rId3"/>
    <p:sldId id="386" r:id="rId4"/>
    <p:sldId id="257" r:id="rId5"/>
    <p:sldId id="391" r:id="rId6"/>
    <p:sldId id="258" r:id="rId7"/>
    <p:sldId id="279" r:id="rId8"/>
    <p:sldId id="275" r:id="rId9"/>
    <p:sldId id="417" r:id="rId10"/>
    <p:sldId id="284" r:id="rId11"/>
    <p:sldId id="268" r:id="rId12"/>
    <p:sldId id="396" r:id="rId13"/>
    <p:sldId id="397" r:id="rId14"/>
    <p:sldId id="398" r:id="rId15"/>
    <p:sldId id="401" r:id="rId16"/>
    <p:sldId id="400" r:id="rId17"/>
    <p:sldId id="399" r:id="rId18"/>
    <p:sldId id="402" r:id="rId19"/>
    <p:sldId id="403" r:id="rId20"/>
    <p:sldId id="404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9" r:id="rId32"/>
    <p:sldId id="41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EB500"/>
    <a:srgbClr val="FF3300"/>
    <a:srgbClr val="CC0000"/>
    <a:srgbClr val="0000FF"/>
    <a:srgbClr val="B51B82"/>
    <a:srgbClr val="6600CC"/>
    <a:srgbClr val="FF0066"/>
    <a:srgbClr val="2D9B25"/>
    <a:srgbClr val="D1E5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55" d="100"/>
          <a:sy n="55" d="100"/>
        </p:scale>
        <p:origin x="-181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14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1AB4-6CBC-4C55-A9FC-02FA897ABA3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9EE7-3A50-4DDF-BA74-F00E8009F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7F9A-C1C9-49C5-A346-739B1C54379C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79FF4-7C8A-495D-9C99-CEA18A614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EB6E7-6C06-40AF-8311-FC3329A2C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8660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77E59-6645-44A9-A9BA-7351450C11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86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C4973-CAD9-40DA-8D82-44AFA3080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63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1C868-6F6C-433A-9006-DF28A4C1E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396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63233-0886-41AC-87B1-FC210E843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4866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C0622-2D00-413E-8817-B1B350DDC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8858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352E-8B35-489F-9157-E348C7854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788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16129-FE7D-4824-A6EC-E17E5E43A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887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76148-FC75-4F72-8132-FB6F3B5B60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800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B3D8B-F2DB-43BA-B062-ED46F1AF88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460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884FF-0BDE-4B6B-A25A-329F82BD6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928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B94DD-1781-4F17-963D-4E9BF45746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9528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F83C-AB41-46A6-B0D1-4DE89F69A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76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C9300-6536-4AAD-BF27-9BEB324F2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4899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ED427-03E7-4B4A-BA6F-A8C5DEE8B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105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61FEA-AB47-4DCA-B61A-6AF219CE2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8648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24C17-DF6A-4DE5-A28E-32D0D0D1F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452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C4EA0-CCE2-4C23-A5FA-0DD346187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1F87E-FF54-4558-8D4A-0B0D43714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64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7C16C-29D4-4DAD-A06A-3626C260B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01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3578A-B6C9-4465-94E9-08C76265EB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04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E74E-560F-4F88-81AC-AC99E4F4BD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770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CCC29B-A48C-4889-A3D2-50E6A0881B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A8151B-E540-491E-88A8-AF5CDDD5A3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gif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audio" Target="../media/audio2.wav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slide" Target="slide5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3970" name="Picture 2" descr="https://sch1290.mskobr.ru/files/1%20Foto/1.06.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644008" y="3429000"/>
            <a:ext cx="324036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Кот Леопольд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644008" y="2564904"/>
            <a:ext cx="3240360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Кот </a:t>
            </a:r>
            <a:r>
              <a:rPr lang="ru-RU" sz="2800" b="1" dirty="0" err="1" smtClean="0">
                <a:solidFill>
                  <a:srgbClr val="FF0000"/>
                </a:solidFill>
              </a:rPr>
              <a:t>Матроскин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27584" y="1124744"/>
            <a:ext cx="698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из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мультяшных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героев любит произносить «Ребята, давайте жить дружно»?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644008" y="4293096"/>
            <a:ext cx="324036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Кот в сапогах</a:t>
            </a:r>
          </a:p>
        </p:txBody>
      </p:sp>
      <p:pic>
        <p:nvPicPr>
          <p:cNvPr id="59415" name="Picture 23" descr="https://sun9-10.userapi.com/5wef8bHDpChAaMHv78lC1QL_yALyQFlJel8N3w/GXBV0YY6C6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242214"/>
            <a:ext cx="1800200" cy="2064283"/>
          </a:xfrm>
          <a:prstGeom prst="rect">
            <a:avLst/>
          </a:prstGeom>
          <a:noFill/>
        </p:spPr>
      </p:pic>
      <p:pic>
        <p:nvPicPr>
          <p:cNvPr id="59417" name="Picture 25" descr="https://pbs.twimg.com/media/Es1tZUXW8AI9SA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80928"/>
            <a:ext cx="1944216" cy="2355233"/>
          </a:xfrm>
          <a:prstGeom prst="rect">
            <a:avLst/>
          </a:prstGeom>
          <a:noFill/>
        </p:spPr>
      </p:pic>
      <p:pic>
        <p:nvPicPr>
          <p:cNvPr id="45" name="Picture 4" descr="https://mtdata.ru/u33/photo9595/20345900114-0/original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132856"/>
            <a:ext cx="1872208" cy="2092043"/>
          </a:xfrm>
          <a:prstGeom prst="rect">
            <a:avLst/>
          </a:prstGeom>
          <a:noFill/>
        </p:spPr>
      </p:pic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800" y="5229200"/>
            <a:ext cx="5616624" cy="1152128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цикл мультфильмов режиссёра Анатолия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Резникова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приключениях доброго кота Леопольда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3779912" y="3284984"/>
            <a:ext cx="43204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коробке с апельсинами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3779912" y="2204864"/>
            <a:ext cx="3528392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телефонной будке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99592" y="1011506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жил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3779912" y="4365104"/>
            <a:ext cx="3672408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кукольном домике</a:t>
            </a:r>
          </a:p>
        </p:txBody>
      </p:sp>
      <p:pic>
        <p:nvPicPr>
          <p:cNvPr id="25" name="Picture 6" descr="http://eurocddvd.ru/img-q5y5x5n4g40414m5s4w203p5q5r5h4g4v2j594u4j4m4q5j444r4n4/uploads/3000/2936/section/200970/gerby/cheburas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0926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5229200"/>
            <a:ext cx="5904656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Э.Н. Успенского «Крокодил Гена и его друзья»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70275"/>
            <a:ext cx="6840538" cy="10772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sz="3200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Фрукты, которыми объелся </a:t>
            </a:r>
            <a:r>
              <a:rPr lang="ru-RU" sz="3200" b="1" kern="1200" dirty="0" err="1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Чебурашка</a:t>
            </a:r>
            <a:r>
              <a:rPr lang="ru-RU" sz="3200" b="1" kern="120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4580" name="Rectangle 4">
            <a:hlinkClick r:id="" action="ppaction://noaction">
              <a:snd r:embed="rId3" name="FRUIT.WAV"/>
            </a:hlinkClick>
          </p:cNvPr>
          <p:cNvSpPr>
            <a:spLocks noChangeArrowheads="1"/>
          </p:cNvSpPr>
          <p:nvPr/>
        </p:nvSpPr>
        <p:spPr bwMode="auto">
          <a:xfrm>
            <a:off x="3938588" y="2276474"/>
            <a:ext cx="3225700" cy="64846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Апельсины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>
            <a:hlinkClick r:id="" action="ppaction://hlinkshowjump?jump=nextslide">
              <a:snd r:embed="rId5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3995936" y="4221088"/>
            <a:ext cx="324036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Бананы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5" name="Rectangle 19">
            <a:hlinkClick r:id="" action="ppaction://noaction">
              <a:snd r:embed="rId3" name="FRUIT.WAV"/>
            </a:hlinkClick>
          </p:cNvPr>
          <p:cNvSpPr>
            <a:spLocks noChangeArrowheads="1"/>
          </p:cNvSpPr>
          <p:nvPr/>
        </p:nvSpPr>
        <p:spPr bwMode="auto">
          <a:xfrm>
            <a:off x="3923928" y="3284984"/>
            <a:ext cx="324036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Картинки по запросу гиф гена и чебураш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988840"/>
            <a:ext cx="2592288" cy="3092946"/>
          </a:xfrm>
          <a:prstGeom prst="rect">
            <a:avLst/>
          </a:prstGeom>
          <a:noFill/>
        </p:spPr>
      </p:pic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229200"/>
            <a:ext cx="6400800" cy="960512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Э.Н.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Успенского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«Крокодил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его друзья»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</p:childTnLst>
        </p:cTn>
      </p:par>
    </p:tnLst>
    <p:bldLst>
      <p:bldP spid="32770" grpId="0"/>
      <p:bldP spid="24580" grpId="0" animBg="1"/>
      <p:bldP spid="245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644008" y="3573016"/>
            <a:ext cx="309634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Горшок без мёда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644008" y="2708920"/>
            <a:ext cx="3456384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Воздушный шарик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3568" y="898267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подарил ослику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день рождения?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644008" y="4653136"/>
            <a:ext cx="3096344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Шнурок-хвост</a:t>
            </a:r>
          </a:p>
        </p:txBody>
      </p:sp>
      <p:pic>
        <p:nvPicPr>
          <p:cNvPr id="24" name="Picture 4" descr="http://cdn.fishki.net/upload/post/2016/10/14/2105013/a34d02b344ce8d16c7ef408b2e28eed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27584" y="2420888"/>
            <a:ext cx="369440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517232"/>
            <a:ext cx="6400800" cy="960512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А.А.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076056" y="3501008"/>
            <a:ext cx="1872208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Нуф-Нуф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076056" y="2636912"/>
            <a:ext cx="1872208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Ниф-Ниф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3568" y="764704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звали самого умного поросенка из сказки Сергея Михалкова «Три поросёнка?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076056" y="4437112"/>
            <a:ext cx="194421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Наф-Наф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rstatic.oshkole.ru/editor_images/115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492896"/>
            <a:ext cx="3240360" cy="3240360"/>
          </a:xfrm>
          <a:prstGeom prst="rect">
            <a:avLst/>
          </a:prstGeom>
          <a:noFill/>
        </p:spPr>
      </p:pic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5661248"/>
            <a:ext cx="6400800" cy="792088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С. В. Михалкова </a:t>
            </a: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поросёнка»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724128" y="3501008"/>
            <a:ext cx="1728192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724128" y="2420888"/>
            <a:ext cx="1728192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27584" y="1103257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укусил лису из сказки «Доктор Айболит»?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724128" y="4653136"/>
            <a:ext cx="1728192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Муха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8" name="Picture 4" descr="http://mix-pix.ru/wp-content/uploads/2019/05/Ajbol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420888"/>
            <a:ext cx="4291630" cy="3134122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5656" y="5661248"/>
            <a:ext cx="640080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К. И. Чуковского </a:t>
            </a:r>
          </a:p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«Доктор  Айболит»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932040" y="3717032"/>
            <a:ext cx="1872208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Лапой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860032" y="2708920"/>
            <a:ext cx="194421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Неводом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27584" y="1103258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ловил рыбу Волк в русской народной сказке «Волк и лиса»?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932040" y="4725144"/>
            <a:ext cx="1872208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Хвостом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banktestov.ru/uploads/testimage/3/4089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206" y="2564904"/>
            <a:ext cx="2678698" cy="3348372"/>
          </a:xfrm>
          <a:prstGeom prst="rect">
            <a:avLst/>
          </a:prstGeom>
          <a:noFill/>
        </p:spPr>
      </p:pic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661248"/>
            <a:ext cx="6400800" cy="960512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«Волк и лиса»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6372200" y="3861048"/>
            <a:ext cx="165618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6300192" y="2708920"/>
            <a:ext cx="172819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11560" y="970275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работников вытаскивали репку?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6372200" y="5085184"/>
            <a:ext cx="165618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2" name="Picture 4" descr="https://myslide.ru/documents_7/1c3419da234b04195b03d2cb887944a4/img10.jpg"/>
          <p:cNvPicPr>
            <a:picLocks noChangeAspect="1" noChangeArrowheads="1"/>
          </p:cNvPicPr>
          <p:nvPr/>
        </p:nvPicPr>
        <p:blipFill>
          <a:blip r:embed="rId6" cstate="print"/>
          <a:srcRect l="20790" t="27720" r="17786" b="14321"/>
          <a:stretch>
            <a:fillRect/>
          </a:stretch>
        </p:blipFill>
        <p:spPr bwMode="auto">
          <a:xfrm>
            <a:off x="1026388" y="2276873"/>
            <a:ext cx="4985771" cy="3528392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661248"/>
            <a:ext cx="6400800" cy="960512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«Репка»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3995936" y="3284984"/>
            <a:ext cx="360040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Змея-Горыныча</a:t>
            </a: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3491880" y="2564904"/>
            <a:ext cx="345638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гусей-лебедей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929045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кого укрывалась девочка с братцем на берегу речки, под яблоней, в печке?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6228184" y="4221088"/>
            <a:ext cx="291581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серого волка</a:t>
            </a:r>
          </a:p>
        </p:txBody>
      </p:sp>
      <p:pic>
        <p:nvPicPr>
          <p:cNvPr id="120834" name="Picture 2" descr="http://images.myshared.ru/5/432104/slide_10.jpg"/>
          <p:cNvPicPr>
            <a:picLocks noChangeAspect="1" noChangeArrowheads="1"/>
          </p:cNvPicPr>
          <p:nvPr/>
        </p:nvPicPr>
        <p:blipFill>
          <a:blip r:embed="rId6" cstate="print"/>
          <a:srcRect l="29525" t="71399" r="31888" b="1301"/>
          <a:stretch>
            <a:fillRect/>
          </a:stretch>
        </p:blipFill>
        <p:spPr bwMode="auto">
          <a:xfrm>
            <a:off x="2915816" y="4005064"/>
            <a:ext cx="3168352" cy="2198448"/>
          </a:xfrm>
          <a:prstGeom prst="rect">
            <a:avLst/>
          </a:prstGeom>
          <a:noFill/>
        </p:spPr>
      </p:pic>
      <p:pic>
        <p:nvPicPr>
          <p:cNvPr id="22" name="Picture 2" descr="http://images.myshared.ru/5/432104/slide_10.jpg"/>
          <p:cNvPicPr>
            <a:picLocks noChangeAspect="1" noChangeArrowheads="1"/>
          </p:cNvPicPr>
          <p:nvPr/>
        </p:nvPicPr>
        <p:blipFill>
          <a:blip r:embed="rId6" cstate="print"/>
          <a:srcRect l="64083" r="4417" b="43423"/>
          <a:stretch>
            <a:fillRect/>
          </a:stretch>
        </p:blipFill>
        <p:spPr bwMode="auto">
          <a:xfrm>
            <a:off x="971600" y="2708920"/>
            <a:ext cx="2016224" cy="2716033"/>
          </a:xfrm>
          <a:prstGeom prst="rect">
            <a:avLst/>
          </a:prstGeom>
          <a:noFill/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5661248"/>
            <a:ext cx="4608512" cy="936104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Г.Х. Андерсена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«Дикие 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3645024"/>
            <a:ext cx="237626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Герда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708920"/>
            <a:ext cx="244827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Белоснежка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103258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звали девочку, вступившую в борьбу со Снежной королевой?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4725144"/>
            <a:ext cx="237626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Настенька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ds04.infourok.ru/uploads/ex/0d00/0005c5d7-74d7acc3/img14.jpg"/>
          <p:cNvPicPr>
            <a:picLocks noChangeAspect="1" noChangeArrowheads="1"/>
          </p:cNvPicPr>
          <p:nvPr/>
        </p:nvPicPr>
        <p:blipFill>
          <a:blip r:embed="rId6" cstate="print"/>
          <a:srcRect l="8263" t="1050" r="8263" b="21251"/>
          <a:stretch>
            <a:fillRect/>
          </a:stretch>
        </p:blipFill>
        <p:spPr bwMode="auto">
          <a:xfrm>
            <a:off x="1000792" y="2564905"/>
            <a:ext cx="4435304" cy="3096344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5661248"/>
            <a:ext cx="4608512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Г.Х. Андерсена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«Снежная </a:t>
            </a: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королева</a:t>
            </a: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51720" y="4797152"/>
            <a:ext cx="5040312" cy="10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год во всем мире отмечается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детей, </a:t>
            </a:r>
            <a:endParaRPr lang="en-US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 и в нашей стране празднуется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первый день лета.</a:t>
            </a:r>
            <a:endParaRPr lang="en-US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7" descr="p1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4968552" cy="356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80112" y="3501008"/>
            <a:ext cx="237626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Зубки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636912"/>
            <a:ext cx="2448272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Плавники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103258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болело у маленьких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акулят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сказке «Доктор Айболит»?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4437112"/>
            <a:ext cx="230425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Животики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475656" y="5661248"/>
            <a:ext cx="640080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К. И. Чуковского </a:t>
            </a:r>
          </a:p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«Доктор  Айболит»</a:t>
            </a:r>
          </a:p>
        </p:txBody>
      </p:sp>
      <p:pic>
        <p:nvPicPr>
          <p:cNvPr id="122885" name="Picture 5" descr="https://digidigidu.ru/wp-content/uploads/2021/02/korch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564904"/>
            <a:ext cx="3983301" cy="265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80112" y="3717032"/>
            <a:ext cx="237626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300 лет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708920"/>
            <a:ext cx="244827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100 лет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103258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сколько лет заснула спящая красавица?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4869160"/>
            <a:ext cx="230425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 года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6" name="Picture 2" descr="https://ds04.infourok.ru/uploads/ex/0fb5/00040754-3751f914/img6.jpg"/>
          <p:cNvPicPr>
            <a:picLocks noChangeAspect="1" noChangeArrowheads="1"/>
          </p:cNvPicPr>
          <p:nvPr/>
        </p:nvPicPr>
        <p:blipFill>
          <a:blip r:embed="rId6" cstate="print"/>
          <a:srcRect l="37012" t="17850" r="4714" b="5501"/>
          <a:stretch>
            <a:fillRect/>
          </a:stretch>
        </p:blipFill>
        <p:spPr bwMode="auto">
          <a:xfrm>
            <a:off x="1115616" y="2257410"/>
            <a:ext cx="3888432" cy="3835886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5588000"/>
            <a:ext cx="4608512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Шарля Перро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«Спящая Красавица»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860032" y="3284984"/>
            <a:ext cx="273630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 час вперёд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860032" y="2420888"/>
            <a:ext cx="2736304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час назад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27584" y="1114291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сколько перевел часы принц в сказке «Золушка»?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932040" y="4221088"/>
            <a:ext cx="273630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3 часа назад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0" name="Picture 2" descr="https://ds04.infourok.ru/uploads/ex/1038/000ca6df-60b129a1/img19.jpg"/>
          <p:cNvPicPr>
            <a:picLocks noChangeAspect="1" noChangeArrowheads="1"/>
          </p:cNvPicPr>
          <p:nvPr/>
        </p:nvPicPr>
        <p:blipFill>
          <a:blip r:embed="rId6" cstate="print"/>
          <a:srcRect l="13776" t="4200" r="42125" b="7601"/>
          <a:stretch>
            <a:fillRect/>
          </a:stretch>
        </p:blipFill>
        <p:spPr bwMode="auto">
          <a:xfrm>
            <a:off x="1259632" y="2348880"/>
            <a:ext cx="2933379" cy="3888432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5517232"/>
            <a:ext cx="4608512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Шарля Перро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«Спящая Красавица»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80112" y="3573016"/>
            <a:ext cx="201622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708920"/>
            <a:ext cx="1944216" cy="7200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99592" y="764704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месяц был самый молодой в сказке «Двенадцать месяцев»?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80112" y="4581128"/>
            <a:ext cx="2016224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56" name="Picture 4" descr="https://cdn1.ozone.ru/multimedia/1029317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08920"/>
            <a:ext cx="4371309" cy="3096344"/>
          </a:xfrm>
          <a:prstGeom prst="rect">
            <a:avLst/>
          </a:prstGeom>
          <a:noFill/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5589240"/>
            <a:ext cx="4608512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С.Я. Маршака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«Двенадцать месяцев»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436096" y="3356992"/>
            <a:ext cx="2448272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топора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436096" y="2492896"/>
            <a:ext cx="244827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пшена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103258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сварил кашу хитрый солдат?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08104" y="4365104"/>
            <a:ext cx="2448272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гречки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78" name="Picture 2" descr="https://fs.znanio.ru/d5af0e/0a/ba/4abb95d13fc546512ee421f364cc57d3c5.jpg"/>
          <p:cNvPicPr>
            <a:picLocks noChangeAspect="1" noChangeArrowheads="1"/>
          </p:cNvPicPr>
          <p:nvPr/>
        </p:nvPicPr>
        <p:blipFill>
          <a:blip r:embed="rId6" cstate="print"/>
          <a:srcRect l="8879" t="6125" r="9939" b="9001"/>
          <a:stretch>
            <a:fillRect/>
          </a:stretch>
        </p:blipFill>
        <p:spPr bwMode="auto">
          <a:xfrm>
            <a:off x="1331640" y="2420887"/>
            <a:ext cx="3888432" cy="3054247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661248"/>
            <a:ext cx="6400800" cy="960512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«Каша из топора»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220072" y="3429000"/>
            <a:ext cx="25202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220072" y="2564904"/>
            <a:ext cx="2520280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55576" y="857036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звали девочку – обладательницу волшебного цветка из сказки Катаева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220072" y="4293096"/>
            <a:ext cx="25202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3" name="Picture 3" descr="https://avatars.mds.yandex.net/get-zen_doc/3645545/pub_5f81dc7242a69673f7e8ba6a_5f81f599b1a4d95dc02bc45b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564904"/>
            <a:ext cx="3766091" cy="3024336"/>
          </a:xfrm>
          <a:prstGeom prst="rect">
            <a:avLst/>
          </a:prstGeom>
          <a:noFill/>
        </p:spPr>
      </p:pic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516563"/>
            <a:ext cx="4608512" cy="936625"/>
          </a:xfrm>
          <a:solidFill>
            <a:srgbClr val="D1E597"/>
          </a:solidFill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В.П. Катаева</a:t>
            </a:r>
          </a:p>
          <a:p>
            <a:pPr>
              <a:lnSpc>
                <a:spcPct val="80000"/>
              </a:lnSpc>
              <a:defRPr/>
            </a:pP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3717032"/>
            <a:ext cx="2448272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708920"/>
            <a:ext cx="244827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Егоровна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857037"/>
            <a:ext cx="640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отчество Федоры из сказки Чуковского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горе».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652120" y="4869160"/>
            <a:ext cx="25202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Григорьевна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026" name="Picture 2" descr="https://ds04.infourok.ru/uploads/ex/0a2b/0002c94a-6004687e/img18.jpg"/>
          <p:cNvPicPr>
            <a:picLocks noChangeAspect="1" noChangeArrowheads="1"/>
          </p:cNvPicPr>
          <p:nvPr/>
        </p:nvPicPr>
        <p:blipFill>
          <a:blip r:embed="rId6" cstate="print"/>
          <a:srcRect t="12632" r="5507" b="12768"/>
          <a:stretch>
            <a:fillRect/>
          </a:stretch>
        </p:blipFill>
        <p:spPr bwMode="auto">
          <a:xfrm>
            <a:off x="971600" y="2708920"/>
            <a:ext cx="4378086" cy="2592288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475656" y="5661248"/>
            <a:ext cx="640080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К. И. Чуковского </a:t>
            </a:r>
          </a:p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932040" y="3573016"/>
            <a:ext cx="230425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Козье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860032" y="2636912"/>
            <a:ext cx="2304256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Коровье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3568" y="836712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Чьё копытце, полное водицы, попалось сестрице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Алёнушке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братцу Иванушке на пути первым?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932040" y="4581128"/>
            <a:ext cx="230425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Лошадиное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2" name="Picture 4" descr="http://img.labirint.ru/images/comments_pic/1422/1_a02e1e1efa3a63334dcb203b810c7cb6_1401301235.jpg"/>
          <p:cNvPicPr>
            <a:picLocks noChangeAspect="1" noChangeArrowheads="1"/>
          </p:cNvPicPr>
          <p:nvPr/>
        </p:nvPicPr>
        <p:blipFill>
          <a:blip r:embed="rId6" cstate="print"/>
          <a:srcRect l="4246" t="5232" r="49450" b="3702"/>
          <a:stretch>
            <a:fillRect/>
          </a:stretch>
        </p:blipFill>
        <p:spPr bwMode="auto">
          <a:xfrm>
            <a:off x="1187624" y="2420888"/>
            <a:ext cx="2880320" cy="3703269"/>
          </a:xfrm>
          <a:prstGeom prst="rect">
            <a:avLst/>
          </a:prstGeom>
          <a:noFill/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39552" y="5661248"/>
            <a:ext cx="828092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</a:p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«Сестрица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братец Иванушка»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08104" y="3717032"/>
            <a:ext cx="25202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Лубяная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5580112" y="2708920"/>
            <a:ext cx="2448272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Ледяная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103257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Какая избушка была у лисы в сказке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избушка»?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5508104" y="4653136"/>
            <a:ext cx="2520280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Соломенная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4" name="Picture 2" descr="https://lh5.googleusercontent.com/9FKKPrgSYZvgRCI5byEAXA5wYbNaAbq0W0d2mSNgiWLbGC6M0cR3zDmBM7uceHyDfUXxpwzS755a0exEbmcYmI8f5DhhN5LAc8CnYf1gRWEQhO0uTsYU8p_6OaNmCnz6H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3" y="2420888"/>
            <a:ext cx="4536504" cy="308806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475656" y="5661248"/>
            <a:ext cx="640080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народная сказка</a:t>
            </a:r>
          </a:p>
          <a:p>
            <a:pPr marL="0" indent="0" algn="ctr" eaLnBrk="0" hangingPunct="0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572000" y="3501008"/>
            <a:ext cx="338437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Варвара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Потаповна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19">
            <a:hlinkClick r:id="" action="ppaction://noaction">
              <a:snd r:embed="rId5" name="FRUIT.WAV"/>
            </a:hlinkClick>
          </p:cNvPr>
          <p:cNvSpPr>
            <a:spLocks noChangeArrowheads="1"/>
          </p:cNvSpPr>
          <p:nvPr/>
        </p:nvSpPr>
        <p:spPr bwMode="auto">
          <a:xfrm>
            <a:off x="4499992" y="2564904"/>
            <a:ext cx="3384376" cy="64807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Настасья Петровна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043608" y="1041703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звали маму-медведицу в сказке «Три медведя»?</a:t>
            </a:r>
          </a:p>
        </p:txBody>
      </p:sp>
      <p:sp>
        <p:nvSpPr>
          <p:cNvPr id="30" name="Rectangle 18">
            <a:hlinkClick r:id="" action="ppaction://hlinkshowjump?jump=nextslide">
              <a:snd r:embed="rId4" name="звук 17.WAV"/>
            </a:hlinkClick>
          </p:cNvPr>
          <p:cNvSpPr>
            <a:spLocks noChangeArrowheads="1"/>
          </p:cNvSpPr>
          <p:nvPr/>
        </p:nvSpPr>
        <p:spPr bwMode="auto">
          <a:xfrm>
            <a:off x="4644008" y="4509120"/>
            <a:ext cx="3312368" cy="5760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Марфа Никитична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6400800" cy="960512"/>
          </a:xfrm>
          <a:prstGeom prst="rect">
            <a:avLst/>
          </a:prstGeom>
          <a:solidFill>
            <a:srgbClr val="D1E597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Л. Н. Толстого</a:t>
            </a:r>
          </a:p>
          <a:p>
            <a:pPr marR="0" lvl="0" algn="ctr" defTabSz="914400" eaLnBrk="0" latinLnBrk="0" hangingPunct="0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медведя»</a:t>
            </a:r>
          </a:p>
        </p:txBody>
      </p:sp>
      <p:pic>
        <p:nvPicPr>
          <p:cNvPr id="132098" name="Picture 2" descr="https://i.siteapi.org/Yr1dygjOIHEpvPp025TfIv66QoY=/0x0:869x900/569f05b1abb34ed.s2.siteapi.org/img/94mwdudgzz8kko8oows84c44404s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420888"/>
            <a:ext cx="2913137" cy="308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</p:childTnLst>
        </p:cTn>
      </p:par>
    </p:tnLst>
    <p:bldLst>
      <p:bldP spid="235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412776"/>
            <a:ext cx="6913563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июня - Международный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защиты детей.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996952"/>
            <a:ext cx="7344816" cy="27352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один из самых старых международных праздников. 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его проведении было принято в 1925году на  Всемирной конференции в  Женеве</a:t>
            </a:r>
          </a:p>
          <a:p>
            <a:pPr>
              <a:lnSpc>
                <a:spcPct val="80000"/>
              </a:lnSpc>
              <a:defRPr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Международный день защиты детей был проведен в 1950 году.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11purplefirework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http://i.mycdn.me/i?r=AzEPZsRbOZEKgBhR0XGMT1RkIzjAv1m5FliXMOaIagUwSqaKTM5SRkZCeTgDn6uOyic"/>
          <p:cNvPicPr>
            <a:picLocks noChangeAspect="1" noChangeArrowheads="1"/>
          </p:cNvPicPr>
          <p:nvPr/>
        </p:nvPicPr>
        <p:blipFill>
          <a:blip r:embed="rId4" cstate="print"/>
          <a:srcRect r="1255" b="3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5170" name="Picture 2" descr="https://i.pinimg.com/originals/40/22/15/4022156685fc28a27d02794608417d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648" y="3542238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03648" y="2390110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я ДА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52736"/>
            <a:ext cx="3521968" cy="2535818"/>
          </a:xfrm>
          <a:prstGeom prst="rect">
            <a:avLst/>
          </a:prstGeom>
          <a:noFill/>
        </p:spPr>
      </p:pic>
      <p:pic>
        <p:nvPicPr>
          <p:cNvPr id="26628" name="Picture 4" descr="C:\Users\Оля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4"/>
            <a:ext cx="721042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419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30872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0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372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077072"/>
            <a:ext cx="7704138" cy="23764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«Конвенция о правах ребёнка», 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которую приняла международная организации ООН –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Организация Объединённых Наций. </a:t>
            </a:r>
          </a:p>
        </p:txBody>
      </p:sp>
      <p:pic>
        <p:nvPicPr>
          <p:cNvPr id="9232" name="Picture 23" descr="Конвенция">
            <a:hlinkClick r:id="rId5" action="ppaction://hlinksldjump" tooltip="Щёлкни по картинке и прочти статью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2068513" cy="280828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508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38" descr="Права ребёнка это ваши пра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009775" cy="2806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74053" dir="12657825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39" descr="Children _irstock 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336800" cy="2951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428625"/>
            <a:ext cx="6913563" cy="17145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 правах ребёнка.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14563"/>
            <a:ext cx="7416800" cy="35718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Принята и открыта для подписания Генеральной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Ассамблеей ООН 20 ноября 1989 года.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территории нашей страны Конвенция вступила в силу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сентября 1990 года.</a:t>
            </a:r>
          </a:p>
        </p:txBody>
      </p:sp>
      <p:pic>
        <p:nvPicPr>
          <p:cNvPr id="10244" name="Picture 4" descr="P10304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000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2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11purplefirework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-928744">
            <a:off x="942603" y="1445018"/>
            <a:ext cx="1614487" cy="21605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71600" y="3789040"/>
            <a:ext cx="1643063" cy="2428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660232" y="3789040"/>
            <a:ext cx="1666875" cy="25003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700808"/>
            <a:ext cx="2960688" cy="4144962"/>
          </a:xfr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Picture 23" descr="Конвенция">
            <a:hlinkClick r:id="rId7" action="ppaction://hlinksldjump" tooltip="Щёлкни по картинке и прочти статью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40560">
            <a:off x="6332387" y="1562823"/>
            <a:ext cx="1514475" cy="223678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ffectLst>
            <a:outerShdw dist="508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8720"/>
            <a:ext cx="757267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s://1.bp.blogspot.com/-aEVXqm33XTw/XVbmQdSAk5I/AAAAAAAAAVY/ZmbG_3Q6sawhofUgzblY0QiAYuuxpqhnwCLcBGAs/s1600/%25D1%2584%25D0%25BE%25D0%25B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71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715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575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6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7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8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714500"/>
            <a:ext cx="785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71688"/>
            <a:ext cx="785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429125"/>
            <a:ext cx="7858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5" descr="11purplefirework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286375"/>
            <a:ext cx="7858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 descr="https://www.culture.ru/storage/images/7402348bcfde8ad237620a095b568c12/8698f007e698d1684a5f663d78b8acb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4" name="Содержимое 31"/>
          <p:cNvSpPr>
            <a:spLocks noGrp="1"/>
          </p:cNvSpPr>
          <p:nvPr>
            <p:ph idx="1"/>
          </p:nvPr>
        </p:nvSpPr>
        <p:spPr>
          <a:xfrm>
            <a:off x="1979712" y="980728"/>
            <a:ext cx="4824536" cy="3600400"/>
          </a:xfrm>
        </p:spPr>
        <p:txBody>
          <a:bodyPr/>
          <a:lstStyle/>
          <a:p>
            <a:pP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b="1" dirty="0" smtClean="0">
              <a:solidFill>
                <a:srgbClr val="B51B8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Предлагаем вам принять участие в сказочной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викторине «Праздник радости и смеха» и ответить на вопросы.</a:t>
            </a:r>
            <a:endParaRPr lang="ru-RU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oi_prava">
  <a:themeElements>
    <a:clrScheme name="Tvoi_prava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Tvoi_prav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oi_pra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oi_prav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oi_prava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oi_prava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'Детский манеж'">
  <a:themeElements>
    <a:clrScheme name="Шаблон оформления 'Детский манеж'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Шаблон оформления 'Детский манеж'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Детский манеж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Детский манеж'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Tvoi_prava</Template>
  <TotalTime>1592</TotalTime>
  <Words>596</Words>
  <Application>Microsoft Office PowerPoint</Application>
  <PresentationFormat>Экран (4:3)</PresentationFormat>
  <Paragraphs>138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Tvoi_prava</vt:lpstr>
      <vt:lpstr>Шаблон оформления 'Детский манеж'</vt:lpstr>
      <vt:lpstr>Слайд 1</vt:lpstr>
      <vt:lpstr>Слайд 2</vt:lpstr>
      <vt:lpstr>1 июня - Международный день защиты детей.</vt:lpstr>
      <vt:lpstr>Слайд 4</vt:lpstr>
      <vt:lpstr>Слайд 5</vt:lpstr>
      <vt:lpstr>Конвенция о правах ребёнка.</vt:lpstr>
      <vt:lpstr>Слайд 7</vt:lpstr>
      <vt:lpstr>Слайд 8</vt:lpstr>
      <vt:lpstr>Слайд 9</vt:lpstr>
      <vt:lpstr>Слайд 10</vt:lpstr>
      <vt:lpstr>Слайд 11</vt:lpstr>
      <vt:lpstr>Фрукты, которыми объелся Чебурашка.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права и  сказочная страна</dc:title>
  <dc:creator>30</dc:creator>
  <cp:lastModifiedBy>ok</cp:lastModifiedBy>
  <cp:revision>137</cp:revision>
  <dcterms:created xsi:type="dcterms:W3CDTF">2010-09-26T12:45:17Z</dcterms:created>
  <dcterms:modified xsi:type="dcterms:W3CDTF">2021-05-31T12:26:22Z</dcterms:modified>
</cp:coreProperties>
</file>