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DA08F-A8C1-4ECD-B08C-944352127FE7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B0D9-B6A5-4C8A-B943-B13367CA8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49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ED498-EA46-4CF3-8F23-278ABEA29CB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681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!romik\минин\10_present\PRESENTACIYA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8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1268760"/>
            <a:ext cx="6264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15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интересных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открытий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изобретений»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805264"/>
            <a:ext cx="277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презентация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6435725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7544" y="332656"/>
            <a:ext cx="6366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Генрих Герман Роберт Кох (1843-1910)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988840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 марта 1882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Берлине немецкий ученый Роберт Кох объявил об открытии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возбудителя туберкулеза – «бациллу Коха»,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дало возможность изучать палочку дальше и находить способы борьбы с ней. Через год он обнаружил и возбудителя холеры. В 1905 году ученому была присуждена Нобелевская премия по физиологии и медицине.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myslide.ru/documents_4/5a11bac53932084fe069782c528d7f6d/img6.jpg"/>
          <p:cNvPicPr>
            <a:picLocks noChangeAspect="1" noChangeArrowheads="1"/>
          </p:cNvPicPr>
          <p:nvPr/>
        </p:nvPicPr>
        <p:blipFill>
          <a:blip r:embed="rId5" cstate="print"/>
          <a:srcRect l="6615" t="18421" r="55586" b="7240"/>
          <a:stretch>
            <a:fillRect/>
          </a:stretch>
        </p:blipFill>
        <p:spPr bwMode="auto">
          <a:xfrm>
            <a:off x="251520" y="1484784"/>
            <a:ext cx="2232248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75856" y="1340768"/>
            <a:ext cx="5437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Немецкий врач, микробиолог и гигиенист.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cf2.ppt-online.org/files2/slide/o/Oih7BHQUbpwEFPCcu3NfgoMyIxLqG5lzT8R96JmvZ/slide-1.jpg"/>
          <p:cNvPicPr>
            <a:picLocks noChangeAspect="1" noChangeArrowheads="1"/>
          </p:cNvPicPr>
          <p:nvPr/>
        </p:nvPicPr>
        <p:blipFill>
          <a:blip r:embed="rId6" cstate="print"/>
          <a:srcRect l="70136" t="22300" r="3661" b="45481"/>
          <a:stretch>
            <a:fillRect/>
          </a:stretch>
        </p:blipFill>
        <p:spPr bwMode="auto">
          <a:xfrm>
            <a:off x="5292080" y="4365104"/>
            <a:ext cx="3024336" cy="2158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1054447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260648"/>
            <a:ext cx="7272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26 марта 1845 в США запатентован медицинский пластырь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7" name="Picture 5" descr="Нет описания фото."/>
          <p:cNvPicPr>
            <a:picLocks noChangeAspect="1" noChangeArrowheads="1"/>
          </p:cNvPicPr>
          <p:nvPr/>
        </p:nvPicPr>
        <p:blipFill>
          <a:blip r:embed="rId5" cstate="print"/>
          <a:srcRect l="5854" t="9375" r="6333" b="12500"/>
          <a:stretch>
            <a:fillRect/>
          </a:stretch>
        </p:blipFill>
        <p:spPr bwMode="auto">
          <a:xfrm>
            <a:off x="5652120" y="3789040"/>
            <a:ext cx="2880320" cy="240026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9552" y="1628800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 марта 1845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запатентован медицинский пластырь. Доктора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Харрелл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Уильям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разработали процесс, который позволял растворять резину и разбрызгивать ее на ткань. А в 1882 году немец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Бойерсдорф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нанес на кусочек льняной тряпочки природный каучук, сосновую смолу и окись цинка так был изобретен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лейкопластырь.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982439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67544" y="1412776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горючая смесь жидких углеводородов (от C8 до C15) с температурой кипения в интервале 150—250 °C, получаемая путем прямой перегонки или ректификации нефти.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промышленному использованию в освещении светлых нефтепродуктов было положено в 40 – 50-х годах XIX века. В 1854 была зарегистрирована торговая марка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«керосин».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Начался процесс адаптации масляных ламп в керосиновую лампу.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марта   1855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керосин был запатентован в США.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1911 году керосин уступил бензину свое лидирующее положение на мировом рынке нефтепродуктов, что связано с распространением двигателей внутреннего сгорания и электрического освещения.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88640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 марта 1855 года в США был запатентован керосин</a:t>
            </a:r>
          </a:p>
        </p:txBody>
      </p:sp>
      <p:pic>
        <p:nvPicPr>
          <p:cNvPr id="6146" name="Picture 2" descr="https://sun9-15.userapi.com/impf/fc5Cu-OKCqdNLlVKPVmhwHF2-ZYzkcPX4jiqlg/Y36pIXydV4U.jpg?size=360x500&amp;quality=96&amp;sign=6b6bee18bd843b2b06a3e6f1841c848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304" y="2348880"/>
            <a:ext cx="2858696" cy="3970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260648"/>
            <a:ext cx="72556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Степанович Попов (1859 -1905 ) 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7.userapi.com/lGvxlEWALQMzlKMv-UR9pCERKgJU7tSXRmJ4nQ/REN05EOQfIs.jpg"/>
          <p:cNvPicPr>
            <a:picLocks noChangeAspect="1" noChangeArrowheads="1"/>
          </p:cNvPicPr>
          <p:nvPr/>
        </p:nvPicPr>
        <p:blipFill>
          <a:blip r:embed="rId5" cstate="print"/>
          <a:srcRect l="58827"/>
          <a:stretch>
            <a:fillRect/>
          </a:stretch>
        </p:blipFill>
        <p:spPr bwMode="auto">
          <a:xfrm>
            <a:off x="251520" y="1340768"/>
            <a:ext cx="2088232" cy="3068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87824" y="126876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физик и электротехник, профессор, изобретатель в области радиосвязи, Почётный инженер-электрик, статский советник.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Александр Попов отправил первую радиограмму"/>
          <p:cNvPicPr>
            <a:picLocks noChangeAspect="1" noChangeArrowheads="1"/>
          </p:cNvPicPr>
          <p:nvPr/>
        </p:nvPicPr>
        <p:blipFill>
          <a:blip r:embed="rId6" cstate="print"/>
          <a:srcRect l="2583" r="10416"/>
          <a:stretch>
            <a:fillRect/>
          </a:stretch>
        </p:blipFill>
        <p:spPr bwMode="auto">
          <a:xfrm>
            <a:off x="3923928" y="4365104"/>
            <a:ext cx="3600400" cy="20520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2348880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 марта 1896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заседании физико-химического общества Александр Степанович Попов при помощи своих приборов наглядно продемонстрировал передачу сигналов на расстояние 250 м, передав первую в мире радиограмму из двух слов «Генрих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982439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95536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замок- молния патентуется в США его изобретателем,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Уиткомбом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Джадсоном</a:t>
            </a:r>
            <a:r>
              <a:rPr lang="ru-RU" sz="2800" b="1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846-1909 ) </a:t>
            </a:r>
          </a:p>
        </p:txBody>
      </p:sp>
      <p:pic>
        <p:nvPicPr>
          <p:cNvPr id="6146" name="Picture 2" descr="https://rnk-concept.ru/wp-content/uploads/2018/04/56-1.jpg"/>
          <p:cNvPicPr>
            <a:picLocks noChangeAspect="1" noChangeArrowheads="1"/>
          </p:cNvPicPr>
          <p:nvPr/>
        </p:nvPicPr>
        <p:blipFill>
          <a:blip r:embed="rId5" cstate="print"/>
          <a:srcRect r="75576" b="6992"/>
          <a:stretch>
            <a:fillRect/>
          </a:stretch>
        </p:blipFill>
        <p:spPr bwMode="auto">
          <a:xfrm>
            <a:off x="251520" y="1268760"/>
            <a:ext cx="2232248" cy="3032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627784" y="198884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 марта 1896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была запатентована застежка-молния. Сделал это ее изобретатель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Уиткомб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Джадсон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создал первый прототип «молнии» (по англ.: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zipper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»), однако устройство его было очень сложным в изготовлении и весьма ненадежным в использовании.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789040"/>
            <a:ext cx="1662112" cy="24082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15616" y="4005064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Застёжка состоит из двух текстильных лент, на которых закреплены идущие в шахматном порядке пластмассовые или металлические звенья (в виде раздельных зубцов или колец сплошной спирали, образующих звенья).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Соединение или разъединение половинок выполняется при помощи замка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слайдера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скользящего по лентам.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134076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Американский продавец машин, инженер-механик и изобретатель.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112645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2606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Алекса́ндр Гре́йам Белл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запатентовал телефон (1847- 1922 )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276872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1876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года в США Александр Белл получил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под номером 174,465 на изобретенный им аппарат, который в этом документе назван «усовершенствованной моделью телеграфа».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edia/i/6/0/1/3/3/3/i/601333.jpg"/>
          <p:cNvPicPr>
            <a:picLocks noChangeAspect="1" noChangeArrowheads="1"/>
          </p:cNvPicPr>
          <p:nvPr/>
        </p:nvPicPr>
        <p:blipFill>
          <a:blip r:embed="rId5" cstate="print"/>
          <a:srcRect t="1485" r="32453"/>
          <a:stretch>
            <a:fillRect/>
          </a:stretch>
        </p:blipFill>
        <p:spPr bwMode="auto">
          <a:xfrm>
            <a:off x="5364088" y="3933056"/>
            <a:ext cx="3575753" cy="2592288"/>
          </a:xfrm>
          <a:prstGeom prst="rect">
            <a:avLst/>
          </a:prstGeom>
          <a:noFill/>
        </p:spPr>
      </p:pic>
      <p:pic>
        <p:nvPicPr>
          <p:cNvPr id="4100" name="Picture 4" descr="https://blog.voxox.com/hs-fs/hubfs/Alexander_Graham_Bell-Patent.jpg?width=626&amp;name=Alexander_Graham_Bell-Patent.jpg"/>
          <p:cNvPicPr>
            <a:picLocks noChangeAspect="1" noChangeArrowheads="1"/>
          </p:cNvPicPr>
          <p:nvPr/>
        </p:nvPicPr>
        <p:blipFill>
          <a:blip r:embed="rId6" cstate="print"/>
          <a:srcRect l="50721" t="1673"/>
          <a:stretch>
            <a:fillRect/>
          </a:stretch>
        </p:blipFill>
        <p:spPr bwMode="auto">
          <a:xfrm>
            <a:off x="251520" y="980728"/>
            <a:ext cx="2049201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10800000" flipV="1">
            <a:off x="2483768" y="126876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немецко-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американский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граммофона,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микрофона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конструктор летательных аппаратов и общественный деятель.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78904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Именно этот патент утверждал его права как автора «способа, а также устройства для телеграфной передачи голосовых или других звуков посредством волнообразных электрических колебаний, подобных по форме колебаниям воздуха, которые сопровождают звуки речи либо другие звуки».  С этого момента у человечества появился телефон.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188640"/>
            <a:ext cx="9144000" cy="714375"/>
            <a:chOff x="0" y="1846579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579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395536" y="1846579"/>
              <a:ext cx="6143625" cy="140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 smtClean="0">
                  <a:latin typeface="Times New Roman" pitchFamily="18" charset="0"/>
                  <a:cs typeface="Times New Roman" pitchFamily="18" charset="0"/>
                </a:rPr>
                <a:t>Вильям Гершель(1738-1822)</a:t>
              </a:r>
              <a:endParaRPr lang="ru-RU" alt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43808" y="112474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астроном и оптик. Открыл планету Уран, исследовал двойные звезды и структуру Млечного пути. Построил несколько крупнейших для своего времени телескопов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up/datas/182388/011.jpg"/>
          <p:cNvPicPr>
            <a:picLocks noChangeAspect="1" noChangeArrowheads="1"/>
          </p:cNvPicPr>
          <p:nvPr/>
        </p:nvPicPr>
        <p:blipFill>
          <a:blip r:embed="rId5" cstate="print"/>
          <a:srcRect l="2733" t="44484" r="41692"/>
          <a:stretch>
            <a:fillRect/>
          </a:stretch>
        </p:blipFill>
        <p:spPr bwMode="auto">
          <a:xfrm>
            <a:off x="5796136" y="4437112"/>
            <a:ext cx="2880320" cy="21579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27784" y="2636912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марта 1781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астроном Вильям Гершель с помощью собственноручно изготовленного телескопа открыл седьмую планету Солнечной системы. Гершель назвал планету в честь короля Георга III "Звездой Георга", короткое время она носила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im0-tub-ru.yandex.net/i?id=36abec27450fa99fe67b9315e5930bf0-l&amp;n=13"/>
          <p:cNvPicPr>
            <a:picLocks noChangeAspect="1" noChangeArrowheads="1"/>
          </p:cNvPicPr>
          <p:nvPr/>
        </p:nvPicPr>
        <p:blipFill>
          <a:blip r:embed="rId6" cstate="print"/>
          <a:srcRect l="2215" t="4457" r="52012" b="3199"/>
          <a:stretch>
            <a:fillRect/>
          </a:stretch>
        </p:blipFill>
        <p:spPr bwMode="auto">
          <a:xfrm>
            <a:off x="251520" y="980728"/>
            <a:ext cx="2232248" cy="3231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39552" y="4365104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имя первооткрывателя, пока немецкий астроном Иоганн Боде не придумал для нее название Уран.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>
            <a:off x="0" y="188640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3922023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марта 1555 г.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Нострадамус опубликовал свою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книгу предсказаний.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Предсказания эти столь иносказательны и туманны, что их можно интерпретировать для произошедших событий любым желаемым способом. Ни одно событие заранее предсказать по этой книге пока не удалось - все предположения оказывались ложными.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5.infourok.ru/uploads/ex/0111/001277a0-25de0628/img10.jpg"/>
          <p:cNvPicPr>
            <a:picLocks noChangeAspect="1" noChangeArrowheads="1"/>
          </p:cNvPicPr>
          <p:nvPr/>
        </p:nvPicPr>
        <p:blipFill>
          <a:blip r:embed="rId5" cstate="print"/>
          <a:srcRect l="7476" t="31500" r="53937" b="24401"/>
          <a:stretch>
            <a:fillRect/>
          </a:stretch>
        </p:blipFill>
        <p:spPr bwMode="auto">
          <a:xfrm>
            <a:off x="179512" y="980728"/>
            <a:ext cx="2348443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8" name="Picture 4" descr="https://ufologov.net/wp-content/uploads/6/b/c/6bcf01bda75e7d6748a735c5e46d0d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3988" y="3284984"/>
            <a:ext cx="1840460" cy="28803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3568" y="18864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Мишель де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Нотрдам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(1503—1566) 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412776"/>
            <a:ext cx="5437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Нострадамус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век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французский фармацевт и алхимик, знаменитый своими пророчествами.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188640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83768" y="2060848"/>
            <a:ext cx="640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года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Менделеев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публикует свою работу «Опыт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их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атомном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сходстве», в которой формулирует свой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закон 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таблицы 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980728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ученый, химик, создатель периодической системы элементов, профессор Санкт-Петербургского университета.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7079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Дмитрий Иванович Менделеев (1834-1907)</a:t>
            </a:r>
          </a:p>
        </p:txBody>
      </p:sp>
      <p:pic>
        <p:nvPicPr>
          <p:cNvPr id="24578" name="Picture 2" descr="https://polzam.ru/images/history/238/2/7/2.07.1_%D0%94%D0%BC%D0%B8%D1%82%D1%80%D0%B8%D0%B9_%D0%9C%D0%B5%D0%BD%D0%B4%D0%B5%D0%BB%D0%B5%D0%B5%D0%B2.jpg"/>
          <p:cNvPicPr>
            <a:picLocks noChangeAspect="1" noChangeArrowheads="1"/>
          </p:cNvPicPr>
          <p:nvPr/>
        </p:nvPicPr>
        <p:blipFill>
          <a:blip r:embed="rId5" cstate="print"/>
          <a:srcRect l="4555" b="-1114"/>
          <a:stretch>
            <a:fillRect/>
          </a:stretch>
        </p:blipFill>
        <p:spPr bwMode="auto">
          <a:xfrm>
            <a:off x="323528" y="1124744"/>
            <a:ext cx="2051720" cy="28883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3995678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 Менделеевым периодической системы химических элементов внесло огромный вклад в развитие науки. Благодаря ней сложилось современное понятие о химическом элементе. Более того — появилась четкая система, позволяющая получать новые элементы и предсказывать их свойства. А систематизация типов атомов нашла свое применение в физике и была развита в XX веке …</a:t>
            </a:r>
          </a:p>
        </p:txBody>
      </p:sp>
      <p:pic>
        <p:nvPicPr>
          <p:cNvPr id="24580" name="Picture 4" descr="https://s.mediasole.ru/images/650/650705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149080"/>
            <a:ext cx="2808312" cy="225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9552" y="3861048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конденсаторным) передатчиком. Он представлен на филадельфийской выставке, посвященной столетию американской революции. На этой выставке его и увидел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решив, что сможет сделать прибор еще лучше.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сумел очистить и усилить передаваемые звуки и изобрел, таким образом, своеобразный телефонный передатчик с неплотным контактом, который назвал микрофоном.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resent5.com/presentation/3/62514582_255069451.pdf-img/62514582_255069451.pdf-9.jpg"/>
          <p:cNvPicPr>
            <a:picLocks noChangeAspect="1" noChangeArrowheads="1"/>
          </p:cNvPicPr>
          <p:nvPr/>
        </p:nvPicPr>
        <p:blipFill>
          <a:blip r:embed="rId5" cstate="print"/>
          <a:srcRect l="55117" t="11200" r="8134" b="28601"/>
          <a:stretch>
            <a:fillRect/>
          </a:stretch>
        </p:blipFill>
        <p:spPr bwMode="auto">
          <a:xfrm>
            <a:off x="7006875" y="3573016"/>
            <a:ext cx="2137125" cy="262561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531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1851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1929)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340768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немецко-американский изобретатель граммофона, микрофона, конструктор летательных аппаратов и общественный деятель.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cf.ppt-online.org/files/slide/j/j6eAEvP185rwaqUhHxfiYNkZQbWLyDKGJl04g9/slide-20.jpg"/>
          <p:cNvPicPr>
            <a:picLocks noChangeAspect="1" noChangeArrowheads="1"/>
          </p:cNvPicPr>
          <p:nvPr/>
        </p:nvPicPr>
        <p:blipFill>
          <a:blip r:embed="rId6" cstate="print"/>
          <a:srcRect l="37047" t="27692" r="35357" b="12308"/>
          <a:stretch>
            <a:fillRect/>
          </a:stretch>
        </p:blipFill>
        <p:spPr bwMode="auto">
          <a:xfrm>
            <a:off x="251520" y="1052736"/>
            <a:ext cx="2304256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483768" y="263691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марта 1877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американский изобретатель Эмиль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микрофон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за год до этого Александр Белл также создал микрофон, называвшийся, правда, жидкостным (или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9512" y="188640"/>
            <a:ext cx="8784976" cy="1152128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55776" y="40466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196752"/>
            <a:ext cx="5832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в мире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карманный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радиоприемник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был создан малоизвестной в то время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4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1955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года. Создан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карманный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радиоприемник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«TR-63» малоизвестной в то время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Тоцуко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Эта новинка положила начало успеху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Японская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корпорация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была основана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Масару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самом начале она называлась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Tokyo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Tsushin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Kogyo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Kabushiki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Kaisa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или сокращенно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Totsuko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приступила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выпуску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карманных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транзисторных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радиоприемников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4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1955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года. Эта новинка и положила начало успеху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итоге, в конце 1960-х - начале 1970-х годов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уверенно занимает одно из первых мест среди производителей бытовой электроники.</a:t>
            </a:r>
          </a:p>
        </p:txBody>
      </p:sp>
      <p:pic>
        <p:nvPicPr>
          <p:cNvPr id="20486" name="Picture 6" descr="https://avatars.mds.yandex.net/get-pdb/2863356/a166b570-45db-480d-a86c-159e60505077/s1200"/>
          <p:cNvPicPr>
            <a:picLocks noChangeAspect="1" noChangeArrowheads="1"/>
          </p:cNvPicPr>
          <p:nvPr/>
        </p:nvPicPr>
        <p:blipFill>
          <a:blip r:embed="rId5" cstate="print"/>
          <a:srcRect l="21642" t="4527" r="25335" b="8325"/>
          <a:stretch>
            <a:fillRect/>
          </a:stretch>
        </p:blipFill>
        <p:spPr bwMode="auto">
          <a:xfrm>
            <a:off x="6804248" y="3284984"/>
            <a:ext cx="1800200" cy="2828886"/>
          </a:xfrm>
          <a:prstGeom prst="rect">
            <a:avLst/>
          </a:prstGeom>
          <a:noFill/>
        </p:spPr>
      </p:pic>
      <p:pic>
        <p:nvPicPr>
          <p:cNvPr id="20488" name="Picture 8" descr="https://awamiweb.com/wp-content/uploads/2017/10/sonys.jpg"/>
          <p:cNvPicPr>
            <a:picLocks noChangeAspect="1" noChangeArrowheads="1"/>
          </p:cNvPicPr>
          <p:nvPr/>
        </p:nvPicPr>
        <p:blipFill>
          <a:blip r:embed="rId6" cstate="print"/>
          <a:srcRect l="24101" t="20000" r="20468"/>
          <a:stretch>
            <a:fillRect/>
          </a:stretch>
        </p:blipFill>
        <p:spPr bwMode="auto">
          <a:xfrm>
            <a:off x="6713730" y="1052736"/>
            <a:ext cx="2430270" cy="20162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8864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 марта 1955 года компанией 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был создан первый в мире карманный радиоприемник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E701-EE55-40C8-9520-6D4C049C73F1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779912" y="11967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Немецкий астроном-любитель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60648"/>
            <a:ext cx="66479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Генрих Вильгельм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Ольберс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(1758 -1840)</a:t>
            </a:r>
          </a:p>
          <a:p>
            <a:endParaRPr lang="ru-RU" b="1" dirty="0" smtClean="0"/>
          </a:p>
        </p:txBody>
      </p:sp>
      <p:pic>
        <p:nvPicPr>
          <p:cNvPr id="18434" name="Picture 2" descr="https://4.bp.blogspot.com/-PflYBCHTXIg/WmDui6FkToI/AAAAAAAADto/f9Hr9TUNIEkxxi2LGoA_R8votFiqoy4hwCLcBGAs/s1600/olb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96752"/>
            <a:ext cx="2520280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203848" y="1628800"/>
            <a:ext cx="5364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года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астроном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Генрих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Ольберс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основе вычислений К. Ф. Гаусса обнаружил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 год до этого Джузеппе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Пиацци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вскоре потерянную.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ближайшая к Солнцу и наименьшая среди известных карликовых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Название дано в честь древнеримской богини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плодородия.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.ytimg.com/vi/pap5iC-86Vk/maxresdefault.jpg"/>
          <p:cNvPicPr>
            <a:picLocks noChangeAspect="1" noChangeArrowheads="1"/>
          </p:cNvPicPr>
          <p:nvPr/>
        </p:nvPicPr>
        <p:blipFill>
          <a:blip r:embed="rId6" cstate="print"/>
          <a:srcRect l="54533" t="39187" r="12983" b="5164"/>
          <a:stretch>
            <a:fillRect/>
          </a:stretch>
        </p:blipFill>
        <p:spPr bwMode="auto">
          <a:xfrm>
            <a:off x="6300192" y="4293096"/>
            <a:ext cx="2241759" cy="21602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была классифицирована как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астероид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по результатам уточнения понятия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Международным астрономическим союзом 24 августа 2006 года была отнесена к карликовым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планетам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27784" y="213285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марта 1880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физик А.Г Столетов, проведя серию оригинальных экспериментов, открыл первый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фотоэффекта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согласно которому сила фототока прямо пропорциональна интенсивности падающего света.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Точная формулировка: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76371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Григорьевич Столетов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1839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1896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6386" name="Picture 2" descr="https://static.auction.ru/offer_images/2016/03/21/10/big/Z/zk9N1bRIBeo/zhivopis_kartina_stoletov_khudozhnik_jakovlev_otkrytka_1957_god_albom_4.jpg"/>
          <p:cNvPicPr>
            <a:picLocks noChangeAspect="1" noChangeArrowheads="1"/>
          </p:cNvPicPr>
          <p:nvPr/>
        </p:nvPicPr>
        <p:blipFill>
          <a:blip r:embed="rId5" cstate="print"/>
          <a:srcRect l="5223" t="5906" r="5991" b="11407"/>
          <a:stretch>
            <a:fillRect/>
          </a:stretch>
        </p:blipFill>
        <p:spPr bwMode="auto">
          <a:xfrm>
            <a:off x="179512" y="1090858"/>
            <a:ext cx="2304256" cy="29142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27784" y="1052736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физик, заслуженный профессор Императорского Московского университета. Экспериментально исследовал явление фотоэффекта.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00506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«При неизменном спектральном составе электромагнитных излучений, падающих на фотокатод, фототок насыщения пропорционален энергетической освещенности катода (иначе: число фотоэлектронов, выбиваемых из катода за 1 с, прямо пропорционально интенсивности излучения)». Этот закон послужил основой при создании первого фотоэлемента — прототипа современных фотоэлементов, применяющихся в телевидении, кино и других областях техники. Исследования Столетова положили начало новой отрасли современной физики — фотометрии.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260648"/>
            <a:ext cx="7956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марта 1868 в Англии запатентован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этот день в 1868 году англичанин из Бирмингема Чарльз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Гоулд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запатентовал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приспособление для оперативного скрепления листов металлическими скобами.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Первый известный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сшиватель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ручной работы. Он был изготовлен в XVIII столетии во Франции для короля Людовика XV. Каждая скоба была помечена знаком отличия королевского двора.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Растущее использование бумаги в XIX столетии создало спрос на эффективное устройство для соединения листов, которое и предложил Чарльз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Гоулд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861048"/>
            <a:ext cx="4968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изобрел проволокошвейную машину для использования при переплетах журналов. В машине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Гоулда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применялась неразрезанная проволока, которая отрезалась и вставлялась в сгиб журнала, а механизм сверху загибал кончики проволоки.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Гоулда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признано предшественником современного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www.up-pro.ru/imgs/news/daty/march/5/stepl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3635896" cy="2385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35725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214313"/>
            <a:ext cx="9144000" cy="1198463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23528" y="1340768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марта  1997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Журнал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сообщает, что ученые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института в Эдинбурге (Шотландия) воспроизвели ягненка без участия половых клеток барана. На свет появилась клонированная овца Долли. Долли стала первым клонированным млекопитающим. Специалисты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института в Эдинбурге смогли воспроизвести ягненка без участия половых клеток барана.</a:t>
            </a:r>
          </a:p>
          <a:p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-252536" y="33265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марта 1997г. - первое клонированное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животное –овечка Долли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842337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Уилмут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участвоващий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клонировании Долли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900igr.net/up/datas/226000/016.jpg"/>
          <p:cNvPicPr>
            <a:picLocks noChangeAspect="1" noChangeArrowheads="1"/>
          </p:cNvPicPr>
          <p:nvPr/>
        </p:nvPicPr>
        <p:blipFill>
          <a:blip r:embed="rId5" cstate="print"/>
          <a:srcRect l="59061" t="14700" r="1564" b="17051"/>
          <a:stretch>
            <a:fillRect/>
          </a:stretch>
        </p:blipFill>
        <p:spPr bwMode="auto">
          <a:xfrm>
            <a:off x="1115616" y="3356992"/>
            <a:ext cx="2442733" cy="3175553"/>
          </a:xfrm>
          <a:prstGeom prst="rect">
            <a:avLst/>
          </a:prstGeom>
          <a:noFill/>
        </p:spPr>
      </p:pic>
      <p:pic>
        <p:nvPicPr>
          <p:cNvPr id="17" name="Picture 6" descr="http://900igr.net/up/datas/226000/016.jpg"/>
          <p:cNvPicPr>
            <a:picLocks noChangeAspect="1" noChangeArrowheads="1"/>
          </p:cNvPicPr>
          <p:nvPr/>
        </p:nvPicPr>
        <p:blipFill>
          <a:blip r:embed="rId5" cstate="print"/>
          <a:srcRect l="1575" t="14700" r="46542" b="17051"/>
          <a:stretch>
            <a:fillRect/>
          </a:stretch>
        </p:blipFill>
        <p:spPr bwMode="auto">
          <a:xfrm>
            <a:off x="4932040" y="3212976"/>
            <a:ext cx="2664296" cy="262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728</Words>
  <Application>Microsoft Office PowerPoint</Application>
  <PresentationFormat>Экран (4:3)</PresentationFormat>
  <Paragraphs>92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</cp:lastModifiedBy>
  <cp:revision>65</cp:revision>
  <dcterms:created xsi:type="dcterms:W3CDTF">2015-05-11T13:50:36Z</dcterms:created>
  <dcterms:modified xsi:type="dcterms:W3CDTF">2021-03-09T11:38:33Z</dcterms:modified>
</cp:coreProperties>
</file>