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ressionism.ru/courbet.html" TargetMode="External"/><Relationship Id="rId3" Type="http://schemas.openxmlformats.org/officeDocument/2006/relationships/hyperlink" Target="http://www.impressionism.ru/sisley.html" TargetMode="External"/><Relationship Id="rId7" Type="http://schemas.openxmlformats.org/officeDocument/2006/relationships/hyperlink" Target="http://www.impressionism.ru/glossary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pressionism.ru/fragonard.html" TargetMode="External"/><Relationship Id="rId5" Type="http://schemas.openxmlformats.org/officeDocument/2006/relationships/hyperlink" Target="http://www.impressionism.ru/monet.html" TargetMode="External"/><Relationship Id="rId4" Type="http://schemas.openxmlformats.org/officeDocument/2006/relationships/hyperlink" Target="http://www.impressionism.ru/bazille.html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pressionism.ru/glossar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ressionism.ru/dega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mpressionism.ru/glossary.html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ressionism.ru/glossary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492896"/>
            <a:ext cx="532859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«Мастер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      тончайших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                    нюансов</a:t>
            </a:r>
          </a:p>
          <a:p>
            <a:pPr marL="2159000" indent="-2159000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                        настроения»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8" name="Picture 4" descr="https://artlegends.ru/wp-content/uploads/2020/12/renuar.avtoportret.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804638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4363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180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лет со дня рождения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013176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(1841-1919</a:t>
            </a:r>
            <a:r>
              <a:rPr lang="ru-RU" sz="2800" b="1" dirty="0" smtClean="0"/>
              <a:t>)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661248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/>
              <a:t>онлайн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- галерея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6409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Впитав в себя лучезарную красоту Средиземноморья, О.Ренуар воплотил ее в восхитительных, завораживающих своей откровенной чувственностью образах обнаженных моделей.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Пленительная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красота плавных изгибов тела, шелковистость и прозрачная нежность кожи подчеркнуты тщательно выстроенной композицией и удивительно нежной цветовой гаммой ("Купальщица", 1882, частное собрание; "Большие купальщицы", 1884-1887, Музей искусств, Филадельфия).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http://www.impressionism.ru/images/Renoir/ba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7092975" cy="462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1845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1866 году Ренуар пишет одни из своих ранних натюрмортов «Натюрморт с большой цветочной вазой», написанный в духе голландских натюрмортов и создающий радостное впечатление своими яркими, но нежными цветами.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6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74332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первых шедевров Ренуара, портрет любимой девушки Лизы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Картину положительно принял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Салон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140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Ренуар часто работал вместе с Клодом Моне. Они писали одни и те же пейзажи, наблюдали за тенью и светом в природе и изучали возможности цвета в передаче этих эффектов. Так родились знаменитые «Лягушатники».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4991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616530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Лягушатник. 1869.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музей, Стокгольм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апреля 1874 г. в ателье фотографа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состоялась первая выставка импрессионистов. На этой выставке Ренуар представил пастель и шесть живописных полотен, среди которых была «Ложа» (1874), «Парижанка» (1874) и «Танцовщица» (1874).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513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Ложа. 1874.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Галерея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Курто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 descr="7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9479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587727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Танцовщица. 1874.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галерея искусств,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Вашингтон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Парные работы «Танец в деревне» (1882-1883), «Танец в городе» (1883), а также «Танец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Буживале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(1883) стали логическим продолжением тем, затронутых художником в творчестве предыдущих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68388"/>
            <a:ext cx="23018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10-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838" y="1125538"/>
            <a:ext cx="232886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10-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1007"/>
            <a:ext cx="2416200" cy="46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94928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Танец в деревне. 1882-1883.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Орсе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Париж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6021288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Танец в городе. 1883.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Орсе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Париж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6021288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Танец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Буживале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1883.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искусств, Бостон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самых известных работ Ренуара «Зонтики» (1881-1885) была начата в 1881 году, а закончена через 5 лет, после знакомства художника с искусством мастеров Возрождения.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3" descr="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976315" cy="46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60212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Зонтики. 1881-1885.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галерея, Лондон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1900 году художник переселился на юг Франции, и стал жить в своем домике на склоне горы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80279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84318" y="6237312"/>
            <a:ext cx="2320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творчества с 1903-1919 года называют «красным периодом», названному так из-за предпочтения оттенкам красноватых и розовых цветов.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1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033838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6798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4368" y="6093296"/>
            <a:ext cx="224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Букет цветов.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1915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212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Габриэль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красной блузе.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Ренуар умер от пневмонии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декабря 1919 года, оставив на мольберте незаконченный холст с изображением анемонов, собранных в его саду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7418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6309320"/>
            <a:ext cx="336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Женщина в саду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1919.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196752"/>
            <a:ext cx="2843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1903 г. О.Ренуар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переезжает на юг Франции в свою виллу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Кань-сюр-мер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прогрессирует, паралич поражает ноги и руки художника,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Ренуар не сдается и продолжает рисовать, привязывая кисть к руке.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любимым делом помогают сохранить ему оптимизм и не терять присутствие духа до самых последних дней его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988840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РЕНУАР Пьер Огюст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www.impressionism.ru/images/Bazille/reno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86715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021288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err="1" smtClean="0"/>
              <a:t>Renoir</a:t>
            </a:r>
            <a:r>
              <a:rPr lang="ru-RU" b="1" dirty="0" smtClean="0"/>
              <a:t> </a:t>
            </a:r>
            <a:r>
              <a:rPr lang="ru-RU" b="1" dirty="0" err="1" smtClean="0"/>
              <a:t>Pierre</a:t>
            </a:r>
            <a:r>
              <a:rPr lang="ru-RU" b="1" dirty="0" smtClean="0"/>
              <a:t> </a:t>
            </a:r>
            <a:r>
              <a:rPr lang="ru-RU" b="1" dirty="0" err="1" smtClean="0"/>
              <a:t>Auguste</a:t>
            </a:r>
            <a:endParaRPr lang="ru-RU" b="1" dirty="0" smtClean="0"/>
          </a:p>
          <a:p>
            <a:pPr algn="ctr">
              <a:lnSpc>
                <a:spcPct val="90000"/>
              </a:lnSpc>
            </a:pPr>
            <a:r>
              <a:rPr lang="ru-RU" b="1" dirty="0" smtClean="0"/>
              <a:t>(1841-1919)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84784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ведущих представителей импрессионизма во Франции.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семье провинциального портного, который в 1845 г. переехал в Париж.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молодости Ренуар работал художником по фарфору, в 1862 г. поступил в Школу изящных искусств. Кроме того, учился в мастерской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Ш.Глейра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познакомился там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А.Сислеем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Ф.Базилем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К.Моне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посещал Лувр, восхищался работами А.Ватто, Ф.Буше)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O.Фрагонара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Подчеркнутое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светотени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придающее изображению почти скульптурную форму, сближает его ранние работы с творчеством художников-реалистов, в особенности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Г.Курбе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более легкая цветовая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гамма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уже отличает его картины от полотен предшественников ("Харчевня матушки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", 1866, Национальный музей, Стокгольм).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04664"/>
            <a:ext cx="3717280" cy="484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54452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Автопортрет. 1910 г. Холст, масло.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Частное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собрание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5" descr="http://www.impressionism.ru/images/Renoir/anth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807915" cy="41502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81129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Кабаре матушки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Антони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1866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музей, Стокгольм.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Качели. 1876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Холст, масло, 92x73, Музей </a:t>
            </a:r>
            <a:r>
              <a:rPr lang="ru-RU" dirty="0" err="1" smtClean="0"/>
              <a:t>д'Орсэ</a:t>
            </a:r>
            <a:r>
              <a:rPr lang="ru-RU" dirty="0" smtClean="0"/>
              <a:t>, Париж.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03066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Смутное стремление передать естественную пластику движения человеческих фигур на пленэре ощущается в его «Портрете Альфреда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женой» 1868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5-1.jpg"/>
          <p:cNvPicPr>
            <a:picLocks noChangeAspect="1"/>
          </p:cNvPicPr>
          <p:nvPr/>
        </p:nvPicPr>
        <p:blipFill>
          <a:blip r:embed="rId3" cstate="print"/>
          <a:srcRect r="-92" b="49"/>
          <a:stretch>
            <a:fillRect/>
          </a:stretch>
        </p:blipFill>
        <p:spPr bwMode="auto">
          <a:xfrm>
            <a:off x="755576" y="1700808"/>
            <a:ext cx="28322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Портрет Альфреда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Сислея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 женой. 1868.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Вальрафа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Рихартца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Кельн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32656"/>
            <a:ext cx="4572000" cy="59702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конце 1860-х гг. вместе с К.Моне совершил несколько поездок по Сене и регулярно выезжал с ним 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4"/>
              </a:rPr>
              <a:t>пленэр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окрестности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Буживаля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где находилось излюбленное место отдыха парижан, так называемый "Лягушатник" ("Лягушатник", 1868-1869, Национальный музей, Стокгольм).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работа во многом обогатила творческий арсенал обоих художников, в частности О.Ренуар заимствовал у К.Моне его технику изображения дали при помощи хроматического сопоставления чистых цветов.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того, многочисленные зарисовки с натуры привели к созданию великолепных пейзажей, органически включающих в себя человеческие фигуры.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смело вводит цветные тени, используя свободный живой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4"/>
              </a:rPr>
              <a:t>мазок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и достигает определенного мастерства в передаче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4"/>
              </a:rPr>
              <a:t>световоздушной атмосферы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летнего дня ("Купание на Сене",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1869, ГМИИ, Москва; "Тропинка в высокой траве", 1874, Музей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Париж; "В саду",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1875, ГМИИ, Москва; "Качели", 1876, Музей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Париж; "Сена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Аржантёе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", 1876, частное собрание; "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Эстак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", 1882, Музей изящных искусств, Бостон).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скандальной выставки импрессионистов в 1874 г. в ателье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которой творчество молодых художников было буквально уничтожено презрительными и гневными откликами критиков и зрителей, О.Ренуар вынужден вести более чем скромный образ жизни.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 не менее им с К.Моне удается раздобыть немного денег и снять мастерскую.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художнику приходит с его знаменитой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Галетт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(1876, Музей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Париж), радостной и ликующей, пронизанной солнечным светом, любовью и беззаботным весельем.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www.impressionism.ru/images/Renoir/mo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679480" cy="4181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093296"/>
            <a:ext cx="6696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Бал 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Мулен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де ля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Галетт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1876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д'Орсэ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Париж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924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картин 1870-х гг. характерен интерес О.Ренуара к выразительной, как бы случайно подсмотренной жизненной ситуации и обращение его в связи с этим к композиционному приему срезывания рамой персонажей картины, который широко использовал в своем творчестве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Э.Дега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5184576" cy="408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573325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Завтрак гребцов. 1881.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Коллекция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Филлипс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галерея, Вашингтон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37079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в отличие от работ последнего, полотна О.Ренуара более созерцательные, лишены резких контрастов, нервной динамики и неожиданных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ракурсов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("Ложа", 1874, Галерея института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Варбурга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Лондон; "Конец завтрака", 1879,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Штеделевский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институт, Франкфурт-на-Майне; "Первый вечер в опере", 1880, Галерея Тейт, Лондон). </a:t>
            </a:r>
          </a:p>
          <a:p>
            <a:pPr indent="457200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Атмосферой полного покоя и непринужденного движения отмечено известное полотно художника "Завтрак гребцов" (1881, Национальная галерея искусств, собрание Филипса, Вашингтон), на котором особенно выделяется очаровательная фигура молодой кокетливой женщины с собачкой на руках, будущей жены художника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определенной степени переходной можно назвать его картину "Девушка с веером"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1881, Эрмитаж, Санкт-Петербург), написанную в более холодной и изысканно формальной красочной гамме, характерной для позднего, так называемого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энгровского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периода творчества О.Ренуара.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этим обстоятельством связаны и резко очерченный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контур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строгая композиция, и более локальная трактовка цвета, и тонкая игра с ритмическими повторами (полукружие веера перекликается с полукруглой спинкой кресла и покатыми плечами девушки).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8" name="AutoShape 2" descr="https://www.neizvestniy-geniy.ru/images/works/photo/1/2646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s04.infourok.ru/uploads/ex/0c41/00031980-a4d6a65a/img21.jpg"/>
          <p:cNvPicPr>
            <a:picLocks noChangeAspect="1" noChangeArrowheads="1"/>
          </p:cNvPicPr>
          <p:nvPr/>
        </p:nvPicPr>
        <p:blipFill>
          <a:blip r:embed="rId4" cstate="print"/>
          <a:srcRect l="28738" t="6300" r="26375" b="14951"/>
          <a:stretch>
            <a:fillRect/>
          </a:stretch>
        </p:blipFill>
        <p:spPr bwMode="auto">
          <a:xfrm>
            <a:off x="4788024" y="404664"/>
            <a:ext cx="4104456" cy="5400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"Девушка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веером«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1881, Эрмитаж, Санкт-Петербург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645952_gallery.world.jpg"/>
          <p:cNvPicPr>
            <a:picLocks noChangeAspect="1" noChangeArrowheads="1"/>
          </p:cNvPicPr>
          <p:nvPr/>
        </p:nvPicPr>
        <p:blipFill>
          <a:blip r:embed="rId2" cstate="print"/>
          <a:srcRect b="493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074" name="Picture 2" descr="https://files.adme.ru/files/news/part_234/2340415/20257965-13115910-31e9c9691226daabe8d02926503ff97f58b9b39d-1500-1-1587125548-728-c231b0480e-1587975248.jpg"/>
          <p:cNvPicPr>
            <a:picLocks noChangeAspect="1" noChangeArrowheads="1"/>
          </p:cNvPicPr>
          <p:nvPr/>
        </p:nvPicPr>
        <p:blipFill>
          <a:blip r:embed="rId3" cstate="print"/>
          <a:srcRect l="49351"/>
          <a:stretch>
            <a:fillRect/>
          </a:stretch>
        </p:blipFill>
        <p:spPr bwMode="auto">
          <a:xfrm>
            <a:off x="827584" y="476672"/>
            <a:ext cx="2808311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620688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самом начале 1880-х гг. он совершает путешествия в Алжир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Гернси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1882 гг. вместе со своей молодой женой Алиной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Шариго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уезжает в Италию, где на него большое впечатление производят работы итальянских мастеров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Алины и Огюста родилось трое сыновей: Пьер, Жан и Клод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352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Портрет Алины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Шариго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1885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84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 художественный талант Огюст Ренуар передал сыновьям: Пьер стал популярным актером, а Жан – кинорежиссером, фильмы которого входят в число лучших кинокартин всех времен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1316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4</cp:revision>
  <dcterms:created xsi:type="dcterms:W3CDTF">2021-02-24T06:39:42Z</dcterms:created>
  <dcterms:modified xsi:type="dcterms:W3CDTF">2021-02-24T09:21:29Z</dcterms:modified>
</cp:coreProperties>
</file>