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42" r:id="rId2"/>
    <p:sldId id="356" r:id="rId3"/>
    <p:sldId id="256" r:id="rId4"/>
    <p:sldId id="365" r:id="rId5"/>
    <p:sldId id="298" r:id="rId6"/>
    <p:sldId id="315" r:id="rId7"/>
    <p:sldId id="329" r:id="rId8"/>
    <p:sldId id="330" r:id="rId9"/>
    <p:sldId id="307" r:id="rId10"/>
    <p:sldId id="318" r:id="rId11"/>
    <p:sldId id="319" r:id="rId12"/>
    <p:sldId id="320" r:id="rId13"/>
    <p:sldId id="340" r:id="rId14"/>
    <p:sldId id="359" r:id="rId15"/>
    <p:sldId id="321" r:id="rId16"/>
    <p:sldId id="334" r:id="rId17"/>
    <p:sldId id="322" r:id="rId18"/>
    <p:sldId id="325" r:id="rId19"/>
    <p:sldId id="360" r:id="rId20"/>
    <p:sldId id="361" r:id="rId21"/>
    <p:sldId id="358" r:id="rId22"/>
    <p:sldId id="336" r:id="rId23"/>
    <p:sldId id="339" r:id="rId24"/>
    <p:sldId id="323" r:id="rId25"/>
    <p:sldId id="362" r:id="rId26"/>
    <p:sldId id="324" r:id="rId27"/>
    <p:sldId id="335" r:id="rId28"/>
    <p:sldId id="333" r:id="rId29"/>
    <p:sldId id="343" r:id="rId30"/>
    <p:sldId id="353" r:id="rId31"/>
    <p:sldId id="354" r:id="rId32"/>
    <p:sldId id="355" r:id="rId33"/>
    <p:sldId id="327" r:id="rId34"/>
    <p:sldId id="316" r:id="rId35"/>
    <p:sldId id="364" r:id="rId36"/>
    <p:sldId id="338" r:id="rId37"/>
    <p:sldId id="363" r:id="rId38"/>
    <p:sldId id="366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02" autoAdjust="0"/>
  </p:normalViewPr>
  <p:slideViewPr>
    <p:cSldViewPr>
      <p:cViewPr varScale="1">
        <p:scale>
          <a:sx n="59" d="100"/>
          <a:sy n="59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B7D619-CD76-45BA-A360-C54E5D44E5CE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9DF37C-F8BE-413A-87A1-6CDE67382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0414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DF37C-F8BE-413A-87A1-6CDE67382BD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1D6478-3B0B-4733-A386-E8B34B1D227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E463D-825C-4D80-9443-2189437FE7E6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6A49-9E29-4EBE-82E1-44AA9C5E9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0DF8-0FA5-4B93-A116-30EC4B17DE68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C6DB6-0CEA-4AFC-A033-338FCD479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70423-AD50-4F45-A17B-D3C7DA4EAA3A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87BA-B9B8-4FA1-8F9C-DE9D737EF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414B-814A-4177-ADB3-01978F4C58B7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58DD-80B3-492E-906C-F39F523DD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7736-7F85-4F17-970A-32704EF0B688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AFA5B-1CA3-48A6-B842-7698EC2ED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DA60-77A2-4882-B601-92F3E9285245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39FDB-0505-49B0-9469-5DDFFB714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C791-D042-4089-92F1-4AE9DAD04152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0BD6-2AF0-473C-B986-EDAFF08AE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870F-B8CD-4911-8FA9-8B8A2E25B7F3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2A18-EEF1-4A1D-86E8-2C52941C2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71422-ABD6-44CE-B08D-6D7AC4C29BD3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36E9E-CFE2-4E41-AC6F-B169C7A92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15B4-122A-4176-8D34-2C3833AB5E2E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2883-42EB-4548-81BB-22CEDC567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9CCA-B44D-4713-98F5-9702C89C7B9F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862B-BEC2-451A-9CD2-6D822771B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5275BA-8835-44F5-A4E4-391CF8964498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082B35-9C15-456C-8F4B-5A7264419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88300" cy="1439862"/>
          </a:xfr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НЮРНБЕРГСКИЙ ПРОЦЕСС – СУД ИСТОРИИ</a:t>
            </a:r>
            <a:b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endParaRPr lang="ru-RU" sz="4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4340" name="Picture 4" descr="446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44824"/>
            <a:ext cx="5544616" cy="39821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5949280"/>
            <a:ext cx="2744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презентация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www.hrono.ru/img/vov/ribb_shir_zauk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549275"/>
            <a:ext cx="64801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5013176"/>
            <a:ext cx="7453312" cy="1371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И.Риббентроп,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Б.Ширах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Ф.Заукель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на Нюрнбергском процессе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Цветные фотографии нацистской Герма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428625"/>
            <a:ext cx="49434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Цветные фотографии нацистской Герман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57188"/>
            <a:ext cx="46577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Цветные фотографии нацистской Герман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643313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http://www.annefrankguide.net/en-us/content/5_07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4071938"/>
            <a:ext cx="27955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Цветные фотографии нацистской Германи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3643313"/>
            <a:ext cx="32146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88" y="428625"/>
            <a:ext cx="8429625" cy="64786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Обвинения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Преступления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 мира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обвиняемые и различные другие лица в течение ряда лет до 8 мая 1945 года участвовали в планировании, подготовке, развязывании и ведении агрессивных войн, которые также являлись войнами в нарушение международных договоров, соглашений и обязательств: против Польши - 1 сентября 1939 года, против Соединенного Королевства и Франции - 3 сентября 1939 года, против Дании и Норвегии - 9 апреля 1940 года, против Бельгии, Нидерландов, Люксембурга - 10 мая 1940 года, против Югославии и Греции - 6 апреля 1941 года, против СССР - 22 июня 1941 года, против США - 11 декабря 1941 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http://ic.pics.livejournal.com/stevekyiv/29332183/678185/678185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4576762" cy="313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1556792"/>
            <a:ext cx="3816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 мировая война была самой кровавой, масштабной и разрушительной в истории человечества.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Она продолжалась 2194 дня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4104704" cy="31242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ней приняло участие 61 государство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мира, при этом 40 из них были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непосредственной ареной военных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действий. Площадь территорий, на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которых шли бои,  составляла  22 млн. </a:t>
            </a: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кв.км. </a:t>
            </a: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49156" name="Picture 2" descr="http://www.ww2incolor.com/d/65540-2/Polish-civiliansEXECU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1844824"/>
            <a:ext cx="4429000" cy="318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Фото: 6471-294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928688"/>
            <a:ext cx="4214813" cy="2928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938" y="428625"/>
            <a:ext cx="8072437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 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Ужасы войны</a:t>
            </a:r>
            <a:b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857250"/>
            <a:ext cx="4357687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ее жертв до сих пор уточняется, приближаясь к 100 млн. убитых и раненых. Наибольшие потери понесли Китай (около 35 млн.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чело-век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СССР (около 27 млн. человек). </a:t>
            </a:r>
          </a:p>
          <a:p>
            <a:pPr eaLnBrk="0" hangingPunct="0"/>
            <a:endParaRPr lang="ru-RU" sz="2400" b="1" dirty="0">
              <a:ea typeface="Times New Roman" pitchFamily="18" charset="0"/>
              <a:cs typeface="Arial" charset="0"/>
            </a:endParaRPr>
          </a:p>
        </p:txBody>
      </p:sp>
      <p:pic>
        <p:nvPicPr>
          <p:cNvPr id="11" name="Рисунок 10" descr="ковентри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950" y="3404929"/>
            <a:ext cx="5357850" cy="3143272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Вторая Мировая в Тихом океане (105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3143250"/>
            <a:ext cx="4143375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1" name="Picture 4" descr="http://pics2.pokazuha.ru/p442/9/r/6304479ir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28625"/>
            <a:ext cx="3929063" cy="321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8" y="500063"/>
            <a:ext cx="42868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Военные расходы и военные убытки составили 4 триллиона долларов. Материальные затраты достигли 60—70 % национального дохода воевавших государств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813" y="428625"/>
            <a:ext cx="7643812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Рудольф Гесс, заместитель А.Гитлера по партии, подсудимый Нюрнбергского процесса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 descr="М.Борман, Р.Гесс, Р.Лей в 1935 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54" y="3501008"/>
            <a:ext cx="2740859" cy="192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www.hrono.ru/img/vov/gess_rudo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700213"/>
            <a:ext cx="25003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http://www.hrono.ru/img/vov/gitl_ge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1844675"/>
            <a:ext cx="3071812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5" y="428625"/>
            <a:ext cx="8358188" cy="29007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105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Обвинения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3.Военные 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преступления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Убийства и жестокое обращение с гражданским населением на оккупированных территориях и в открытом море.</a:t>
            </a:r>
          </a:p>
          <a:p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pic>
        <p:nvPicPr>
          <p:cNvPr id="29700" name="Picture 4" descr="5583fa12ac87f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852738"/>
            <a:ext cx="4271962" cy="290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702" name="Picture 6" descr="e2e8f1acd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852936"/>
            <a:ext cx="4070350" cy="2903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395288" y="1268760"/>
            <a:ext cx="3887787" cy="4824065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Увод гражданского</a:t>
            </a: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Населения</a:t>
            </a: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Оккупированных</a:t>
            </a: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Территорий</a:t>
            </a: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 рабство и для</a:t>
            </a: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других целей.</a:t>
            </a:r>
          </a:p>
        </p:txBody>
      </p:sp>
      <p:pic>
        <p:nvPicPr>
          <p:cNvPr id="50181" name="Picture 5" descr="4445181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052513"/>
            <a:ext cx="4127500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8229600" cy="5689054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Нюрнбергский процесс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международный судебный процесс над бывшими руководителями гитлеровской Германии. Проходил с 10 часов утра 20 ноября 1945 по 1октября 1946 года в Международном военном трибунале в Нюрнберге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(Германия)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8245424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Убийства и жестокое обращение с военнопленными</a:t>
            </a: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военнослужащими стран, с которыми Германия</a:t>
            </a: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находилась в состоянии войны, а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 с лицами,</a:t>
            </a: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находившимися в плавании в открытом море.</a:t>
            </a:r>
          </a:p>
          <a:p>
            <a:endParaRPr lang="ru-RU" dirty="0" smtClean="0"/>
          </a:p>
        </p:txBody>
      </p:sp>
      <p:pic>
        <p:nvPicPr>
          <p:cNvPr id="4" name="Picture 5" descr="c559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996952"/>
            <a:ext cx="4284985" cy="3030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Бесцельные разрушения больших и малых городов и деревень, опустошения, не оправданные военной необходимостью.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Германизация оккупированных территорий</a:t>
            </a:r>
          </a:p>
          <a:p>
            <a:endParaRPr lang="ru-RU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5" descr="111207193932_sp_pearl_harbor_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08920"/>
            <a:ext cx="5589587" cy="3144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88" y="5500688"/>
            <a:ext cx="40005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 Геринг на трибуне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428625"/>
            <a:ext cx="821531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 Геринг, «нацист № 2», подсудимый Нюрнбергского процесса.</a:t>
            </a:r>
          </a:p>
        </p:txBody>
      </p:sp>
      <p:pic>
        <p:nvPicPr>
          <p:cNvPr id="30724" name="Picture 4" descr="Гитлер, Геббельс, Гери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571625"/>
            <a:ext cx="39290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http://www.hrono.ru/img/vov/gering_tri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571625"/>
            <a:ext cx="3286119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714875" y="5429250"/>
            <a:ext cx="41433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А.Гитлер , Г.Геринг на митинге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6" descr="Г.Геринг во время Нюрнбергского процесс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700213"/>
            <a:ext cx="338931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9" descr="http://waralbum.ru/wp-content/uploads/yapb_cache/9d3b5a6140083907868130c7635d0b3d1f867384629d42bf945ab6e7ff664c92.39664dly7nmscw0sk8s0c4scg.a4c4bbbo8s0s8gkgs4ksg8ckc.th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2071688"/>
            <a:ext cx="40005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3" y="714375"/>
            <a:ext cx="835818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Герман Геринг на заседании суда в Нюрнберге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336550"/>
            <a:ext cx="871537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Обвинения против человечности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обвиняемые совершили преступления 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человечности 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период с 1939 года по 8 мая 1945 года в Германии и на территориях, оккупированных германскими вооруженными силами .</a:t>
            </a:r>
          </a:p>
        </p:txBody>
      </p:sp>
      <p:pic>
        <p:nvPicPr>
          <p:cNvPr id="33796" name="Picture 4" descr="665164_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4746625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425184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Обвиняемые проводили политику преследования, репрессий и истребления тех граждан, которые были врагами нацистского правительства, нацисты бросали в тюрьмы людей без судебного процесса, содержали их в так называемом "предварительном заключении" и концентрационных лагерях, подвергали их преследованиям, унижениям, порабощению, пыткам, убивали их. 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topwar.ru/uploads/posts/2012-09/1347159672_nara___531275.cx1q1k8iokgk0gswok0c8sgo4.ejcuplo1l0oo0sk8c40s8osc4.t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14563"/>
            <a:ext cx="40497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950" y="428625"/>
            <a:ext cx="9036050" cy="1800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Почти половину общих потерь составили потери гражданского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населения.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Концлагеря</a:t>
            </a:r>
          </a:p>
          <a:p>
            <a:pPr algn="ctr"/>
            <a:endParaRPr lang="ru-RU" sz="2800" dirty="0">
              <a:cs typeface="Arial" charset="0"/>
            </a:endParaRPr>
          </a:p>
        </p:txBody>
      </p:sp>
      <p:pic>
        <p:nvPicPr>
          <p:cNvPr id="34820" name="Picture 2" descr="http://im2-tub-ru.yandex.net/i?id=330786910-2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2286000"/>
            <a:ext cx="3857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www.ushmm.org/lcmedia/photo/lc/image/19/19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00063"/>
            <a:ext cx="40719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625" y="4357688"/>
            <a:ext cx="44291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Советские военнопленные в концентрационном лагере Маутхаузен. Австрия, январь 1942 года. </a:t>
            </a:r>
          </a:p>
        </p:txBody>
      </p:sp>
      <p:pic>
        <p:nvPicPr>
          <p:cNvPr id="35844" name="Picture 2" descr="http://www.ushmm.org/lcmedia/photo/lc/image/03/0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0063"/>
            <a:ext cx="41433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25" y="4357688"/>
            <a:ext cx="378618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Человеческие останки, найденные в крематории концентрационного лагеря Дахау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6" descr="http://waralbum.ru/wp-content/uploads/yapb_cache/vov_1941_1945_1000_406.2k1iliif4nggo44gcg4w048ss.ejcuplo1l0oo0sk8c40s8osc4.t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785938"/>
            <a:ext cx="392906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http://www.vovfoto.ru/_ph/7/2/731949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785938"/>
            <a:ext cx="40005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625" y="642938"/>
            <a:ext cx="8001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Убийство мирных граждан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3" y="571500"/>
            <a:ext cx="85725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Угон гражданского населения на работу  в Германию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2" descr="http://im4-tub-ru.yandex.net/i?id=383634095-1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214563"/>
            <a:ext cx="40719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im1-tub-ru.yandex.net/i?id=12697257-3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2214563"/>
            <a:ext cx="39290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50" y="500063"/>
            <a:ext cx="5143500" cy="13731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Заседания проходили  в «Зале 600» здания суда присяжных в Нюрнберге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8" name="Picture 4" descr="http://upload.wikimedia.org/wikipedia/commons/thumb/b/b6/%D0%97%D0%B4%D0%B0%D0%BD%D0%B8%D0%B5_%D1%81%D1%83%D0%B4%D0%B0_%D0%BF%D1%80%D0%B8%D1%81%D1%8F%D0%B6%D0%BD%D1%8B%D1%85.%D0%9D%D1%8E%D1%80%D0%BD%D0%B1%D0%B5%D1%80%D0%B3.jpg/200px-%D0%97%D0%B4%D0%B0%D0%BD%D0%B8%D0%B5_%D1%81%D1%83%D0%B4%D0%B0_%D0%BF%D1%80%D0%B8%D1%81%D1%8F%D0%B6%D0%BD%D1%8B%D1%85.%D0%9D%D1%8E%D1%80%D0%BD%D0%B1%D0%B5%D1%80%D0%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357188"/>
            <a:ext cx="3429000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465364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276475"/>
            <a:ext cx="4697412" cy="370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3350146" cy="337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3861048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Немецкие преступники из концлагеря в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Бельзене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начальник концлагеря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И.Крамер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главный доктор концлагеря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Ф.Клейн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начальник барака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П.Вейнгарт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Г.Крафт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76672"/>
            <a:ext cx="3134122" cy="340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86375" y="4149080"/>
            <a:ext cx="38576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Генерального штаба вермахта генерал от инфантерии Альфред фон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Иодль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28625"/>
            <a:ext cx="3481605" cy="411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4581128"/>
            <a:ext cx="38576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Подсудимый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В.Функ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на скамье подсудимых во время Нюрнбергского процесса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39940" name="Picture 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28625"/>
            <a:ext cx="3638749" cy="422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5" y="4581128"/>
            <a:ext cx="44291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Уполномоченный по трудоиспользованию 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Ф.Заукель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и начальник штаба ОКВ генерал-фельдмаршал Вильгельм 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Кейтель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i029.radikal.ru/0805/1a/21d21fd08df7.jpg"/>
          <p:cNvPicPr>
            <a:picLocks noChangeAspect="1" noChangeArrowheads="1"/>
          </p:cNvPicPr>
          <p:nvPr/>
        </p:nvPicPr>
        <p:blipFill>
          <a:blip r:embed="rId3" cstate="print"/>
          <a:srcRect r="2019" b="4229"/>
          <a:stretch>
            <a:fillRect/>
          </a:stretch>
        </p:blipFill>
        <p:spPr bwMode="auto">
          <a:xfrm>
            <a:off x="357188" y="332657"/>
            <a:ext cx="3494732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4581128"/>
            <a:ext cx="414337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А. Розенберг -главный идеолог нацизма, 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рейхсминистр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по делам оккупированных восточных территорий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4930775" y="4653136"/>
            <a:ext cx="4213225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Главнокомандующий военно-морскими силами 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Iгросс-адмирал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Карл 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Дениц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5" name="Picture 2" descr="Нюрнбергский процесс. 96 ФОТО.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4664"/>
            <a:ext cx="3834686" cy="430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00188"/>
            <a:ext cx="8001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88" y="500063"/>
            <a:ext cx="84296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 на скамью подсудимых Нюрнбергского процесса во время оглашения приговора. 01.10.1946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288" y="548680"/>
            <a:ext cx="8358187" cy="322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Приговор</a:t>
            </a:r>
          </a:p>
          <a:p>
            <a:pPr algn="ctr">
              <a:lnSpc>
                <a:spcPct val="90000"/>
              </a:lnSpc>
            </a:pPr>
            <a:endParaRPr lang="ru-RU" sz="1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 смертной казни через повешение: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Геринга, Риббентропа, </a:t>
            </a:r>
            <a:r>
              <a:rPr lang="ru-R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Кейтеля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Кальтенбруннера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Розенберга, Франка, </a:t>
            </a:r>
            <a:r>
              <a:rPr lang="ru-R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Фрика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Штрейхера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Заукеля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Зейсс-Инкварта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Бормана (заочно), Йодля.</a:t>
            </a:r>
          </a:p>
          <a:p>
            <a:pPr>
              <a:lnSpc>
                <a:spcPct val="90000"/>
              </a:lnSpc>
            </a:pP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</a:pP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</a:pP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pic>
        <p:nvPicPr>
          <p:cNvPr id="43014" name="Picture 6" descr="i?id=62e4bce5f0f532b0fd2fa2366baf5445&amp;n=33&amp;h=190&amp;w=2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52936"/>
            <a:ext cx="5256213" cy="339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23528" y="908720"/>
            <a:ext cx="511256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 пожизненному заключению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Гесса,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Функа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Редера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 20 годам тюремного заключения: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Шираха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Шпеера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 15 годам тюремного заключения: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Нейрата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 10 годам тюремного заключения: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Дёница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Оправданы: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Фриче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Папен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Шахт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4278" name="Picture 6" descr="68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80728"/>
            <a:ext cx="3139014" cy="4185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50" y="500063"/>
            <a:ext cx="8429625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и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Нюрнбергский процесс явился одним из наиболее важных политико-правовых итогов разгрома нацистской Германии. Вынеся обвинительный приговор главным нацистским преступникам, Международный военный трибунал признал агрессию тягчайшим преступлением международного характера.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323850" y="54927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Нюрнбергский процесс иногда называют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Судом истории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поскольку он оказал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существенное влияние на окончательный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разгром нацизма.</a:t>
            </a:r>
          </a:p>
        </p:txBody>
      </p:sp>
      <p:pic>
        <p:nvPicPr>
          <p:cNvPr id="53253" name="Picture 5" descr="i?id=5df4460127f44c06abc0bf2e2ee5601f&amp;n=33&amp;h=190&amp;w=4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8960"/>
            <a:ext cx="7488237" cy="315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8072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Военные преступники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14739_9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7"/>
            <a:ext cx="7560840" cy="4889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98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285750"/>
            <a:ext cx="8715375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17412" name="Picture 4" descr="Hermann%20Goring%20Goering%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1944450" cy="2448272"/>
          </a:xfrm>
          <a:prstGeom prst="rect">
            <a:avLst/>
          </a:prstGeom>
          <a:noFill/>
        </p:spPr>
      </p:pic>
      <p:pic>
        <p:nvPicPr>
          <p:cNvPr id="17414" name="Picture 6" descr="i?id=1ee4a2956dedef3f204962accf8d4dc5&amp;n=33&amp;h=190&amp;w=1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76672"/>
            <a:ext cx="1878484" cy="2447677"/>
          </a:xfrm>
          <a:prstGeom prst="rect">
            <a:avLst/>
          </a:prstGeom>
          <a:noFill/>
        </p:spPr>
      </p:pic>
      <p:pic>
        <p:nvPicPr>
          <p:cNvPr id="17416" name="Picture 8" descr="i?id=44735f1aeeaa01d0b125df1d4b5d6d1c&amp;n=33&amp;h=190&amp;w=1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76673"/>
            <a:ext cx="1896979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67544" y="2880084"/>
            <a:ext cx="19442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Герман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Геринг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059832" y="2924944"/>
            <a:ext cx="2520280" cy="46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Рудольф Гесс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6119664" y="2924944"/>
            <a:ext cx="3024336" cy="46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Иоахим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фонРиббентроп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5" descr="KeitelW%20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56992"/>
            <a:ext cx="1944216" cy="2712860"/>
          </a:xfrm>
          <a:prstGeom prst="rect">
            <a:avLst/>
          </a:prstGeom>
          <a:noFill/>
        </p:spPr>
      </p:pic>
      <p:pic>
        <p:nvPicPr>
          <p:cNvPr id="12" name="Picture 7" descr="6DCRVXNOXj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284984"/>
            <a:ext cx="2088232" cy="2736304"/>
          </a:xfrm>
          <a:prstGeom prst="rect">
            <a:avLst/>
          </a:prstGeom>
          <a:noFill/>
        </p:spPr>
      </p:pic>
      <p:pic>
        <p:nvPicPr>
          <p:cNvPr id="13" name="Picture 9" descr="person_rosenberg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399133"/>
            <a:ext cx="1944216" cy="2622155"/>
          </a:xfrm>
          <a:prstGeom prst="rect">
            <a:avLst/>
          </a:prstGeom>
          <a:noFill/>
        </p:spPr>
      </p:pic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51520" y="6021288"/>
            <a:ext cx="25202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Вильгельм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Кейтель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3059832" y="6021288"/>
            <a:ext cx="2880320" cy="46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Эрнст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Кальтенбруннер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6156176" y="6021288"/>
            <a:ext cx="2699792" cy="46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Альфред Розенберг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052513"/>
            <a:ext cx="8929688" cy="731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18435" name="Picture 2" descr="http://www.ushmm.org/lcmedia/photo/lc/image/61/61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981075"/>
            <a:ext cx="715645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0"/>
            <a:ext cx="74295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00063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Члены Международного суда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2" y="1124744"/>
            <a:ext cx="4104009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5" y="4929188"/>
            <a:ext cx="392906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Главный обвинитель от СССР Руденко Р.А. </a:t>
            </a:r>
          </a:p>
        </p:txBody>
      </p:sp>
      <p:pic>
        <p:nvPicPr>
          <p:cNvPr id="20484" name="Picture 2" descr="http://waralbum.ru/wp-content/uploads/yapb_cache/9d29344b70826833813b0fbc0a63130aa530ded86fa01d47f7445e66808fa28a.554tl2zhd5cscw4gw0c0oogcs.a4c4bbbo8s0s8gkgs4ksg8ckc.th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25538"/>
            <a:ext cx="414337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8" y="4857750"/>
            <a:ext cx="41433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Британский судья </a:t>
            </a:r>
            <a:endParaRPr 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Джеффри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Лоуренс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285750"/>
            <a:ext cx="5715000" cy="65402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Обвинения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нацистской партии: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нацистского контроля для агрессии против иностранных государств.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Агрессивные действия против Австрии и 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Чехословакии,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ападение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 Польшу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Агрессивная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война против всего мира (1939—1945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Вторжение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Германии на территорию СССР в нарушение пакта о ненападении от 23 августа1939 года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Сотрудничество с Италией и Японией и война против США  (ноябрь 1936 года — декабрь 1941 года).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215813" y="3932238"/>
          <a:ext cx="441960" cy="1280160"/>
        </p:xfrm>
        <a:graphic>
          <a:graphicData uri="http://schemas.openxmlformats.org/drawingml/2006/table">
            <a:tbl>
              <a:tblPr/>
              <a:tblGrid>
                <a:gridCol w="116840"/>
                <a:gridCol w="116840"/>
                <a:gridCol w="208280"/>
              </a:tblGrid>
              <a:tr h="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endParaRPr lang="ru-RU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algn="ctr" fontAlgn="ctr"/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1527" name="Picture 5" descr="Flag of the NSDAP (1920–1945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6" y="476250"/>
            <a:ext cx="2852856" cy="223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72125" y="2924944"/>
            <a:ext cx="35718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Флаг третьего рейха. </a:t>
            </a:r>
          </a:p>
        </p:txBody>
      </p:sp>
      <p:pic>
        <p:nvPicPr>
          <p:cNvPr id="21529" name="Picture 7" descr="Reichsadler der Deutsches Reich (1933–1945)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3643313"/>
            <a:ext cx="3071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214938" y="5929313"/>
            <a:ext cx="37147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Герб третьего рейха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765</Words>
  <Application>Microsoft Office PowerPoint</Application>
  <PresentationFormat>Экран (4:3)</PresentationFormat>
  <Paragraphs>111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НЮРНБЕРГСКИЙ ПРОЦЕСС – СУД ИСТОРИИ </vt:lpstr>
      <vt:lpstr>Слайд 2</vt:lpstr>
      <vt:lpstr>Слайд 3</vt:lpstr>
      <vt:lpstr> Военные преступники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ok</cp:lastModifiedBy>
  <cp:revision>76</cp:revision>
  <dcterms:modified xsi:type="dcterms:W3CDTF">2022-11-14T11:44:44Z</dcterms:modified>
</cp:coreProperties>
</file>