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7328" y="1105915"/>
            <a:ext cx="1073150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8987" y="2366594"/>
            <a:ext cx="11117580" cy="3303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9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2.jpeg"/><Relationship Id="rId7" Type="http://schemas.openxmlformats.org/officeDocument/2006/relationships/image" Target="../media/image96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2.jpeg"/><Relationship Id="rId16" Type="http://schemas.openxmlformats.org/officeDocument/2006/relationships/image" Target="../media/image104.png"/><Relationship Id="rId20" Type="http://schemas.openxmlformats.org/officeDocument/2006/relationships/image" Target="../media/image10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1" Type="http://schemas.openxmlformats.org/officeDocument/2006/relationships/image" Target="../media/image99.png"/><Relationship Id="rId5" Type="http://schemas.openxmlformats.org/officeDocument/2006/relationships/image" Target="../media/image94.png"/><Relationship Id="rId15" Type="http://schemas.openxmlformats.org/officeDocument/2006/relationships/image" Target="../media/image103.png"/><Relationship Id="rId10" Type="http://schemas.openxmlformats.org/officeDocument/2006/relationships/image" Target="../media/image82.png"/><Relationship Id="rId19" Type="http://schemas.openxmlformats.org/officeDocument/2006/relationships/image" Target="../media/image107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image" Target="../media/image2.jpeg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16.png"/><Relationship Id="rId5" Type="http://schemas.openxmlformats.org/officeDocument/2006/relationships/image" Target="../media/image111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4.png"/><Relationship Id="rId3" Type="http://schemas.openxmlformats.org/officeDocument/2006/relationships/image" Target="../media/image123.png"/><Relationship Id="rId7" Type="http://schemas.openxmlformats.org/officeDocument/2006/relationships/image" Target="../media/image109.png"/><Relationship Id="rId12" Type="http://schemas.openxmlformats.org/officeDocument/2006/relationships/image" Target="../media/image113.png"/><Relationship Id="rId17" Type="http://schemas.openxmlformats.org/officeDocument/2006/relationships/image" Target="../media/image128.png"/><Relationship Id="rId2" Type="http://schemas.openxmlformats.org/officeDocument/2006/relationships/image" Target="../media/image2.jpe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12.png"/><Relationship Id="rId5" Type="http://schemas.openxmlformats.org/officeDocument/2006/relationships/image" Target="../media/image125.png"/><Relationship Id="rId15" Type="http://schemas.openxmlformats.org/officeDocument/2006/relationships/image" Target="../media/image116.png"/><Relationship Id="rId10" Type="http://schemas.openxmlformats.org/officeDocument/2006/relationships/image" Target="../media/image82.png"/><Relationship Id="rId4" Type="http://schemas.openxmlformats.org/officeDocument/2006/relationships/image" Target="../media/image124.png"/><Relationship Id="rId9" Type="http://schemas.openxmlformats.org/officeDocument/2006/relationships/image" Target="../media/image111.png"/><Relationship Id="rId14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image" Target="../media/image2.jpe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2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2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42.png"/><Relationship Id="rId21" Type="http://schemas.openxmlformats.org/officeDocument/2006/relationships/image" Target="../media/image56.png"/><Relationship Id="rId7" Type="http://schemas.openxmlformats.org/officeDocument/2006/relationships/image" Target="../media/image14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2.jpe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16.png"/><Relationship Id="rId19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17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33.png"/><Relationship Id="rId12" Type="http://schemas.openxmlformats.org/officeDocument/2006/relationships/image" Target="../media/image75.png"/><Relationship Id="rId2" Type="http://schemas.openxmlformats.org/officeDocument/2006/relationships/image" Target="../media/image2.jpe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jpe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2929893" y="2133600"/>
            <a:ext cx="56957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Мария </a:t>
            </a:r>
            <a:r>
              <a:rPr lang="ru-RU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Монтессори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и ее методика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15"/>
          <a:stretch>
            <a:fillRect/>
          </a:stretch>
        </p:blipFill>
        <p:spPr bwMode="auto">
          <a:xfrm>
            <a:off x="838200" y="990600"/>
            <a:ext cx="10287000" cy="4724400"/>
          </a:xfrm>
          <a:prstGeom prst="rect">
            <a:avLst/>
          </a:prstGeom>
          <a:noFill/>
        </p:spPr>
      </p:pic>
      <p:pic>
        <p:nvPicPr>
          <p:cNvPr id="19462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381000"/>
            <a:ext cx="3288323" cy="2137411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7696200" y="6096000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нлайн-портрет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612648" y="334645"/>
            <a:ext cx="9041130" cy="2529205"/>
            <a:chOff x="612648" y="334645"/>
            <a:chExt cx="9041130" cy="252920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4505" y="352933"/>
              <a:ext cx="7128732" cy="4185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2949" y="340741"/>
              <a:ext cx="7116953" cy="4075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7126" y="466725"/>
              <a:ext cx="120777" cy="1624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1187" y="466725"/>
              <a:ext cx="120776" cy="1624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99786" y="429768"/>
              <a:ext cx="231140" cy="241935"/>
            </a:xfrm>
            <a:custGeom>
              <a:avLst/>
              <a:gdLst/>
              <a:ahLst/>
              <a:cxnLst/>
              <a:rect l="l" t="t" r="r" b="b"/>
              <a:pathLst>
                <a:path w="231139" h="241934">
                  <a:moveTo>
                    <a:pt x="85471" y="0"/>
                  </a:moveTo>
                  <a:lnTo>
                    <a:pt x="213613" y="0"/>
                  </a:lnTo>
                  <a:lnTo>
                    <a:pt x="219455" y="0"/>
                  </a:lnTo>
                  <a:lnTo>
                    <a:pt x="223774" y="1651"/>
                  </a:lnTo>
                  <a:lnTo>
                    <a:pt x="226567" y="4953"/>
                  </a:lnTo>
                  <a:lnTo>
                    <a:pt x="229362" y="8255"/>
                  </a:lnTo>
                  <a:lnTo>
                    <a:pt x="230759" y="13335"/>
                  </a:lnTo>
                  <a:lnTo>
                    <a:pt x="230759" y="20066"/>
                  </a:lnTo>
                  <a:lnTo>
                    <a:pt x="230759" y="228981"/>
                  </a:lnTo>
                  <a:lnTo>
                    <a:pt x="230759" y="230632"/>
                  </a:lnTo>
                  <a:lnTo>
                    <a:pt x="230250" y="232029"/>
                  </a:lnTo>
                  <a:lnTo>
                    <a:pt x="229235" y="233299"/>
                  </a:lnTo>
                  <a:lnTo>
                    <a:pt x="228218" y="234569"/>
                  </a:lnTo>
                  <a:lnTo>
                    <a:pt x="226567" y="235585"/>
                  </a:lnTo>
                  <a:lnTo>
                    <a:pt x="224281" y="236347"/>
                  </a:lnTo>
                  <a:lnTo>
                    <a:pt x="221996" y="237236"/>
                  </a:lnTo>
                  <a:lnTo>
                    <a:pt x="218821" y="237871"/>
                  </a:lnTo>
                  <a:lnTo>
                    <a:pt x="214756" y="238252"/>
                  </a:lnTo>
                  <a:lnTo>
                    <a:pt x="210692" y="238633"/>
                  </a:lnTo>
                  <a:lnTo>
                    <a:pt x="205739" y="238887"/>
                  </a:lnTo>
                  <a:lnTo>
                    <a:pt x="199771" y="238887"/>
                  </a:lnTo>
                  <a:lnTo>
                    <a:pt x="193675" y="238887"/>
                  </a:lnTo>
                  <a:lnTo>
                    <a:pt x="174878" y="236347"/>
                  </a:lnTo>
                  <a:lnTo>
                    <a:pt x="172465" y="235585"/>
                  </a:lnTo>
                  <a:lnTo>
                    <a:pt x="170814" y="234569"/>
                  </a:lnTo>
                  <a:lnTo>
                    <a:pt x="169925" y="233299"/>
                  </a:lnTo>
                  <a:lnTo>
                    <a:pt x="169037" y="232029"/>
                  </a:lnTo>
                  <a:lnTo>
                    <a:pt x="168528" y="230632"/>
                  </a:lnTo>
                  <a:lnTo>
                    <a:pt x="168528" y="228981"/>
                  </a:lnTo>
                  <a:lnTo>
                    <a:pt x="168528" y="50292"/>
                  </a:lnTo>
                  <a:lnTo>
                    <a:pt x="123698" y="50292"/>
                  </a:lnTo>
                  <a:lnTo>
                    <a:pt x="121580" y="69129"/>
                  </a:lnTo>
                  <a:lnTo>
                    <a:pt x="119237" y="86788"/>
                  </a:lnTo>
                  <a:lnTo>
                    <a:pt x="110867" y="132786"/>
                  </a:lnTo>
                  <a:lnTo>
                    <a:pt x="96422" y="179433"/>
                  </a:lnTo>
                  <a:lnTo>
                    <a:pt x="73644" y="217074"/>
                  </a:lnTo>
                  <a:lnTo>
                    <a:pt x="38862" y="238379"/>
                  </a:lnTo>
                  <a:lnTo>
                    <a:pt x="11429" y="241808"/>
                  </a:lnTo>
                  <a:lnTo>
                    <a:pt x="9143" y="241808"/>
                  </a:lnTo>
                  <a:lnTo>
                    <a:pt x="7238" y="241554"/>
                  </a:lnTo>
                  <a:lnTo>
                    <a:pt x="5714" y="240792"/>
                  </a:lnTo>
                  <a:lnTo>
                    <a:pt x="4190" y="240157"/>
                  </a:lnTo>
                  <a:lnTo>
                    <a:pt x="3048" y="238887"/>
                  </a:lnTo>
                  <a:lnTo>
                    <a:pt x="2286" y="236982"/>
                  </a:lnTo>
                  <a:lnTo>
                    <a:pt x="1397" y="235077"/>
                  </a:lnTo>
                  <a:lnTo>
                    <a:pt x="888" y="232283"/>
                  </a:lnTo>
                  <a:lnTo>
                    <a:pt x="508" y="228727"/>
                  </a:lnTo>
                  <a:lnTo>
                    <a:pt x="253" y="225044"/>
                  </a:lnTo>
                  <a:lnTo>
                    <a:pt x="0" y="220345"/>
                  </a:lnTo>
                  <a:lnTo>
                    <a:pt x="0" y="214376"/>
                  </a:lnTo>
                  <a:lnTo>
                    <a:pt x="0" y="208280"/>
                  </a:lnTo>
                  <a:lnTo>
                    <a:pt x="7112" y="185547"/>
                  </a:lnTo>
                  <a:lnTo>
                    <a:pt x="8762" y="185547"/>
                  </a:lnTo>
                  <a:lnTo>
                    <a:pt x="13335" y="185547"/>
                  </a:lnTo>
                  <a:lnTo>
                    <a:pt x="44450" y="153289"/>
                  </a:lnTo>
                  <a:lnTo>
                    <a:pt x="55663" y="113285"/>
                  </a:lnTo>
                  <a:lnTo>
                    <a:pt x="63349" y="65928"/>
                  </a:lnTo>
                  <a:lnTo>
                    <a:pt x="68706" y="20066"/>
                  </a:lnTo>
                  <a:lnTo>
                    <a:pt x="68961" y="13335"/>
                  </a:lnTo>
                  <a:lnTo>
                    <a:pt x="70485" y="8255"/>
                  </a:lnTo>
                  <a:lnTo>
                    <a:pt x="73025" y="4953"/>
                  </a:lnTo>
                  <a:lnTo>
                    <a:pt x="75564" y="1651"/>
                  </a:lnTo>
                  <a:lnTo>
                    <a:pt x="79755" y="0"/>
                  </a:lnTo>
                  <a:lnTo>
                    <a:pt x="85471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5055" y="423164"/>
              <a:ext cx="220599" cy="2515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0967" y="417449"/>
              <a:ext cx="2145029" cy="3370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3344" y="417449"/>
              <a:ext cx="1663446" cy="2614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3018" y="421640"/>
              <a:ext cx="226314" cy="2531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23183" y="417449"/>
              <a:ext cx="1106424" cy="26149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53943" y="423545"/>
              <a:ext cx="2532380" cy="249554"/>
            </a:xfrm>
            <a:custGeom>
              <a:avLst/>
              <a:gdLst/>
              <a:ahLst/>
              <a:cxnLst/>
              <a:rect l="l" t="t" r="r" b="b"/>
              <a:pathLst>
                <a:path w="2532379" h="249554">
                  <a:moveTo>
                    <a:pt x="111251" y="253"/>
                  </a:moveTo>
                  <a:lnTo>
                    <a:pt x="117856" y="253"/>
                  </a:lnTo>
                  <a:lnTo>
                    <a:pt x="124332" y="888"/>
                  </a:lnTo>
                  <a:lnTo>
                    <a:pt x="130682" y="2031"/>
                  </a:lnTo>
                  <a:lnTo>
                    <a:pt x="137032" y="3175"/>
                  </a:lnTo>
                  <a:lnTo>
                    <a:pt x="143001" y="4699"/>
                  </a:lnTo>
                  <a:lnTo>
                    <a:pt x="148462" y="6730"/>
                  </a:lnTo>
                  <a:lnTo>
                    <a:pt x="154050" y="8635"/>
                  </a:lnTo>
                  <a:lnTo>
                    <a:pt x="159004" y="10921"/>
                  </a:lnTo>
                  <a:lnTo>
                    <a:pt x="163449" y="13462"/>
                  </a:lnTo>
                  <a:lnTo>
                    <a:pt x="167767" y="15875"/>
                  </a:lnTo>
                  <a:lnTo>
                    <a:pt x="179578" y="42925"/>
                  </a:lnTo>
                  <a:lnTo>
                    <a:pt x="179578" y="47116"/>
                  </a:lnTo>
                  <a:lnTo>
                    <a:pt x="179578" y="56641"/>
                  </a:lnTo>
                  <a:lnTo>
                    <a:pt x="178816" y="63372"/>
                  </a:lnTo>
                  <a:lnTo>
                    <a:pt x="177164" y="67309"/>
                  </a:lnTo>
                  <a:lnTo>
                    <a:pt x="175513" y="71119"/>
                  </a:lnTo>
                  <a:lnTo>
                    <a:pt x="173355" y="73151"/>
                  </a:lnTo>
                  <a:lnTo>
                    <a:pt x="170687" y="73151"/>
                  </a:lnTo>
                  <a:lnTo>
                    <a:pt x="167894" y="73151"/>
                  </a:lnTo>
                  <a:lnTo>
                    <a:pt x="164973" y="72008"/>
                  </a:lnTo>
                  <a:lnTo>
                    <a:pt x="161798" y="69595"/>
                  </a:lnTo>
                  <a:lnTo>
                    <a:pt x="158623" y="67309"/>
                  </a:lnTo>
                  <a:lnTo>
                    <a:pt x="154939" y="64769"/>
                  </a:lnTo>
                  <a:lnTo>
                    <a:pt x="150622" y="61975"/>
                  </a:lnTo>
                  <a:lnTo>
                    <a:pt x="146304" y="59181"/>
                  </a:lnTo>
                  <a:lnTo>
                    <a:pt x="141224" y="56641"/>
                  </a:lnTo>
                  <a:lnTo>
                    <a:pt x="135255" y="54228"/>
                  </a:lnTo>
                  <a:lnTo>
                    <a:pt x="129286" y="51942"/>
                  </a:lnTo>
                  <a:lnTo>
                    <a:pt x="122174" y="50800"/>
                  </a:lnTo>
                  <a:lnTo>
                    <a:pt x="113918" y="50800"/>
                  </a:lnTo>
                  <a:lnTo>
                    <a:pt x="76835" y="69468"/>
                  </a:lnTo>
                  <a:lnTo>
                    <a:pt x="64690" y="107455"/>
                  </a:lnTo>
                  <a:lnTo>
                    <a:pt x="63881" y="124459"/>
                  </a:lnTo>
                  <a:lnTo>
                    <a:pt x="64091" y="133076"/>
                  </a:lnTo>
                  <a:lnTo>
                    <a:pt x="72389" y="172592"/>
                  </a:lnTo>
                  <a:lnTo>
                    <a:pt x="76707" y="178688"/>
                  </a:lnTo>
                  <a:lnTo>
                    <a:pt x="80899" y="184784"/>
                  </a:lnTo>
                  <a:lnTo>
                    <a:pt x="86106" y="189356"/>
                  </a:lnTo>
                  <a:lnTo>
                    <a:pt x="92456" y="192404"/>
                  </a:lnTo>
                  <a:lnTo>
                    <a:pt x="98932" y="195452"/>
                  </a:lnTo>
                  <a:lnTo>
                    <a:pt x="106299" y="196976"/>
                  </a:lnTo>
                  <a:lnTo>
                    <a:pt x="114681" y="196976"/>
                  </a:lnTo>
                  <a:lnTo>
                    <a:pt x="123317" y="196976"/>
                  </a:lnTo>
                  <a:lnTo>
                    <a:pt x="130682" y="195706"/>
                  </a:lnTo>
                  <a:lnTo>
                    <a:pt x="136906" y="193166"/>
                  </a:lnTo>
                  <a:lnTo>
                    <a:pt x="143129" y="190626"/>
                  </a:lnTo>
                  <a:lnTo>
                    <a:pt x="164719" y="176021"/>
                  </a:lnTo>
                  <a:lnTo>
                    <a:pt x="167894" y="173481"/>
                  </a:lnTo>
                  <a:lnTo>
                    <a:pt x="170561" y="172212"/>
                  </a:lnTo>
                  <a:lnTo>
                    <a:pt x="172719" y="172212"/>
                  </a:lnTo>
                  <a:lnTo>
                    <a:pt x="174117" y="172212"/>
                  </a:lnTo>
                  <a:lnTo>
                    <a:pt x="175387" y="172592"/>
                  </a:lnTo>
                  <a:lnTo>
                    <a:pt x="176403" y="173481"/>
                  </a:lnTo>
                  <a:lnTo>
                    <a:pt x="177419" y="174243"/>
                  </a:lnTo>
                  <a:lnTo>
                    <a:pt x="178181" y="175767"/>
                  </a:lnTo>
                  <a:lnTo>
                    <a:pt x="178688" y="178053"/>
                  </a:lnTo>
                  <a:lnTo>
                    <a:pt x="179324" y="180339"/>
                  </a:lnTo>
                  <a:lnTo>
                    <a:pt x="179831" y="183133"/>
                  </a:lnTo>
                  <a:lnTo>
                    <a:pt x="180086" y="186562"/>
                  </a:lnTo>
                  <a:lnTo>
                    <a:pt x="180467" y="190118"/>
                  </a:lnTo>
                  <a:lnTo>
                    <a:pt x="180594" y="194563"/>
                  </a:lnTo>
                  <a:lnTo>
                    <a:pt x="180594" y="200025"/>
                  </a:lnTo>
                  <a:lnTo>
                    <a:pt x="180594" y="204342"/>
                  </a:lnTo>
                  <a:lnTo>
                    <a:pt x="179197" y="218058"/>
                  </a:lnTo>
                  <a:lnTo>
                    <a:pt x="178816" y="220090"/>
                  </a:lnTo>
                  <a:lnTo>
                    <a:pt x="173862" y="227583"/>
                  </a:lnTo>
                  <a:lnTo>
                    <a:pt x="171957" y="229488"/>
                  </a:lnTo>
                  <a:lnTo>
                    <a:pt x="147447" y="241807"/>
                  </a:lnTo>
                  <a:lnTo>
                    <a:pt x="141350" y="243966"/>
                  </a:lnTo>
                  <a:lnTo>
                    <a:pt x="134619" y="245744"/>
                  </a:lnTo>
                  <a:lnTo>
                    <a:pt x="127507" y="247014"/>
                  </a:lnTo>
                  <a:lnTo>
                    <a:pt x="120268" y="248412"/>
                  </a:lnTo>
                  <a:lnTo>
                    <a:pt x="112903" y="249046"/>
                  </a:lnTo>
                  <a:lnTo>
                    <a:pt x="105282" y="249046"/>
                  </a:lnTo>
                  <a:lnTo>
                    <a:pt x="60070" y="241172"/>
                  </a:lnTo>
                  <a:lnTo>
                    <a:pt x="26924" y="217677"/>
                  </a:lnTo>
                  <a:lnTo>
                    <a:pt x="6731" y="179958"/>
                  </a:lnTo>
                  <a:lnTo>
                    <a:pt x="0" y="128904"/>
                  </a:lnTo>
                  <a:lnTo>
                    <a:pt x="521" y="112827"/>
                  </a:lnTo>
                  <a:lnTo>
                    <a:pt x="8255" y="71500"/>
                  </a:lnTo>
                  <a:lnTo>
                    <a:pt x="31495" y="31495"/>
                  </a:lnTo>
                  <a:lnTo>
                    <a:pt x="66675" y="8000"/>
                  </a:lnTo>
                  <a:lnTo>
                    <a:pt x="99321" y="732"/>
                  </a:lnTo>
                  <a:lnTo>
                    <a:pt x="111251" y="253"/>
                  </a:lnTo>
                  <a:close/>
                </a:path>
                <a:path w="2532379" h="249554">
                  <a:moveTo>
                    <a:pt x="2416302" y="0"/>
                  </a:moveTo>
                  <a:lnTo>
                    <a:pt x="2456432" y="4554"/>
                  </a:lnTo>
                  <a:lnTo>
                    <a:pt x="2496313" y="24415"/>
                  </a:lnTo>
                  <a:lnTo>
                    <a:pt x="2521112" y="59199"/>
                  </a:lnTo>
                  <a:lnTo>
                    <a:pt x="2531568" y="108090"/>
                  </a:lnTo>
                  <a:lnTo>
                    <a:pt x="2531998" y="122427"/>
                  </a:lnTo>
                  <a:lnTo>
                    <a:pt x="2531544" y="136235"/>
                  </a:lnTo>
                  <a:lnTo>
                    <a:pt x="2524633" y="173989"/>
                  </a:lnTo>
                  <a:lnTo>
                    <a:pt x="2502027" y="214121"/>
                  </a:lnTo>
                  <a:lnTo>
                    <a:pt x="2464054" y="240156"/>
                  </a:lnTo>
                  <a:lnTo>
                    <a:pt x="2425602" y="248729"/>
                  </a:lnTo>
                  <a:lnTo>
                    <a:pt x="2410841" y="249300"/>
                  </a:lnTo>
                  <a:lnTo>
                    <a:pt x="2396555" y="248798"/>
                  </a:lnTo>
                  <a:lnTo>
                    <a:pt x="2349126" y="236602"/>
                  </a:lnTo>
                  <a:lnTo>
                    <a:pt x="2316646" y="209053"/>
                  </a:lnTo>
                  <a:lnTo>
                    <a:pt x="2299001" y="167128"/>
                  </a:lnTo>
                  <a:lnTo>
                    <a:pt x="2295144" y="126872"/>
                  </a:lnTo>
                  <a:lnTo>
                    <a:pt x="2295618" y="113063"/>
                  </a:lnTo>
                  <a:lnTo>
                    <a:pt x="2302636" y="75183"/>
                  </a:lnTo>
                  <a:lnTo>
                    <a:pt x="2325370" y="35051"/>
                  </a:lnTo>
                  <a:lnTo>
                    <a:pt x="2363089" y="9143"/>
                  </a:lnTo>
                  <a:lnTo>
                    <a:pt x="2401540" y="571"/>
                  </a:lnTo>
                  <a:lnTo>
                    <a:pt x="2416302" y="0"/>
                  </a:lnTo>
                  <a:close/>
                </a:path>
                <a:path w="2532379" h="249554">
                  <a:moveTo>
                    <a:pt x="610361" y="0"/>
                  </a:moveTo>
                  <a:lnTo>
                    <a:pt x="650492" y="4554"/>
                  </a:lnTo>
                  <a:lnTo>
                    <a:pt x="690373" y="24415"/>
                  </a:lnTo>
                  <a:lnTo>
                    <a:pt x="715172" y="59199"/>
                  </a:lnTo>
                  <a:lnTo>
                    <a:pt x="725628" y="108090"/>
                  </a:lnTo>
                  <a:lnTo>
                    <a:pt x="726058" y="122427"/>
                  </a:lnTo>
                  <a:lnTo>
                    <a:pt x="725604" y="136235"/>
                  </a:lnTo>
                  <a:lnTo>
                    <a:pt x="718693" y="173989"/>
                  </a:lnTo>
                  <a:lnTo>
                    <a:pt x="696086" y="214121"/>
                  </a:lnTo>
                  <a:lnTo>
                    <a:pt x="658114" y="240156"/>
                  </a:lnTo>
                  <a:lnTo>
                    <a:pt x="619662" y="248729"/>
                  </a:lnTo>
                  <a:lnTo>
                    <a:pt x="604901" y="249300"/>
                  </a:lnTo>
                  <a:lnTo>
                    <a:pt x="590615" y="248798"/>
                  </a:lnTo>
                  <a:lnTo>
                    <a:pt x="543186" y="236602"/>
                  </a:lnTo>
                  <a:lnTo>
                    <a:pt x="510706" y="209053"/>
                  </a:lnTo>
                  <a:lnTo>
                    <a:pt x="493061" y="167128"/>
                  </a:lnTo>
                  <a:lnTo>
                    <a:pt x="489204" y="126872"/>
                  </a:lnTo>
                  <a:lnTo>
                    <a:pt x="489678" y="113063"/>
                  </a:lnTo>
                  <a:lnTo>
                    <a:pt x="496696" y="75183"/>
                  </a:lnTo>
                  <a:lnTo>
                    <a:pt x="519430" y="35051"/>
                  </a:lnTo>
                  <a:lnTo>
                    <a:pt x="557148" y="9143"/>
                  </a:lnTo>
                  <a:lnTo>
                    <a:pt x="595600" y="571"/>
                  </a:lnTo>
                  <a:lnTo>
                    <a:pt x="610361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75305" y="388239"/>
              <a:ext cx="178942" cy="2369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12949" y="340741"/>
              <a:ext cx="304165" cy="332105"/>
            </a:xfrm>
            <a:custGeom>
              <a:avLst/>
              <a:gdLst/>
              <a:ahLst/>
              <a:cxnLst/>
              <a:rect l="l" t="t" r="r" b="b"/>
              <a:pathLst>
                <a:path w="304164" h="332105">
                  <a:moveTo>
                    <a:pt x="154939" y="0"/>
                  </a:moveTo>
                  <a:lnTo>
                    <a:pt x="204749" y="5518"/>
                  </a:lnTo>
                  <a:lnTo>
                    <a:pt x="244792" y="21970"/>
                  </a:lnTo>
                  <a:lnTo>
                    <a:pt x="274574" y="50164"/>
                  </a:lnTo>
                  <a:lnTo>
                    <a:pt x="294005" y="90169"/>
                  </a:lnTo>
                  <a:lnTo>
                    <a:pt x="303041" y="142212"/>
                  </a:lnTo>
                  <a:lnTo>
                    <a:pt x="303656" y="162305"/>
                  </a:lnTo>
                  <a:lnTo>
                    <a:pt x="303035" y="181762"/>
                  </a:lnTo>
                  <a:lnTo>
                    <a:pt x="293624" y="233679"/>
                  </a:lnTo>
                  <a:lnTo>
                    <a:pt x="273353" y="275595"/>
                  </a:lnTo>
                  <a:lnTo>
                    <a:pt x="242300" y="306466"/>
                  </a:lnTo>
                  <a:lnTo>
                    <a:pt x="200745" y="325622"/>
                  </a:lnTo>
                  <a:lnTo>
                    <a:pt x="148970" y="332104"/>
                  </a:lnTo>
                  <a:lnTo>
                    <a:pt x="130877" y="331487"/>
                  </a:lnTo>
                  <a:lnTo>
                    <a:pt x="83693" y="322325"/>
                  </a:lnTo>
                  <a:lnTo>
                    <a:pt x="47116" y="301859"/>
                  </a:lnTo>
                  <a:lnTo>
                    <a:pt x="20923" y="269620"/>
                  </a:lnTo>
                  <a:lnTo>
                    <a:pt x="5304" y="225206"/>
                  </a:lnTo>
                  <a:lnTo>
                    <a:pt x="0" y="168020"/>
                  </a:lnTo>
                  <a:lnTo>
                    <a:pt x="619" y="149068"/>
                  </a:lnTo>
                  <a:lnTo>
                    <a:pt x="9906" y="98043"/>
                  </a:lnTo>
                  <a:lnTo>
                    <a:pt x="30283" y="56663"/>
                  </a:lnTo>
                  <a:lnTo>
                    <a:pt x="61309" y="25876"/>
                  </a:lnTo>
                  <a:lnTo>
                    <a:pt x="102915" y="6590"/>
                  </a:lnTo>
                  <a:lnTo>
                    <a:pt x="154939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2648" y="768096"/>
              <a:ext cx="2173224" cy="20955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17093" y="1213865"/>
            <a:ext cx="11416665" cy="4742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1335" marR="6350" indent="35433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415665" algn="l"/>
              </a:tabLst>
            </a:pPr>
            <a:r>
              <a:rPr sz="2000" dirty="0">
                <a:latin typeface="Calibri"/>
                <a:cs typeface="Calibri"/>
              </a:rPr>
              <a:t>Обязательно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есть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правила,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которые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помогают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упорядочить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процессы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Монтессори-</a:t>
            </a:r>
            <a:r>
              <a:rPr sz="2000" dirty="0">
                <a:latin typeface="Calibri"/>
                <a:cs typeface="Calibri"/>
              </a:rPr>
              <a:t>группе.</a:t>
            </a:r>
            <a:r>
              <a:rPr sz="2000" spc="19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Например,</a:t>
            </a:r>
            <a:r>
              <a:rPr sz="2000" spc="19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после</a:t>
            </a:r>
            <a:r>
              <a:rPr sz="2000" spc="200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прочтения</a:t>
            </a:r>
            <a:r>
              <a:rPr sz="2000" spc="200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книгу</a:t>
            </a:r>
            <a:r>
              <a:rPr sz="2000" spc="200" dirty="0">
                <a:latin typeface="Calibri"/>
                <a:cs typeface="Calibri"/>
              </a:rPr>
              <a:t>   </a:t>
            </a:r>
            <a:r>
              <a:rPr sz="2000" spc="-10" dirty="0">
                <a:latin typeface="Calibri"/>
                <a:cs typeface="Calibri"/>
              </a:rPr>
              <a:t>необходимо </a:t>
            </a:r>
            <a:r>
              <a:rPr sz="2000" dirty="0">
                <a:latin typeface="Calibri"/>
                <a:cs typeface="Calibri"/>
              </a:rPr>
              <a:t>поставить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место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убрать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игрушки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туда,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откуда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малыш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их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взял.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Так </a:t>
            </a:r>
            <a:r>
              <a:rPr sz="2000" dirty="0">
                <a:latin typeface="Calibri"/>
                <a:cs typeface="Calibri"/>
              </a:rPr>
              <a:t>детей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учат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поддерживать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порядок.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2000">
              <a:latin typeface="Calibri"/>
              <a:cs typeface="Calibri"/>
            </a:endParaRPr>
          </a:p>
          <a:p>
            <a:pPr marL="12700" marR="6350" indent="354330" algn="just">
              <a:lnSpc>
                <a:spcPct val="100000"/>
              </a:lnSpc>
              <a:buFont typeface="Wingdings"/>
              <a:buChar char=""/>
              <a:tabLst>
                <a:tab pos="367030" algn="l"/>
              </a:tabLst>
            </a:pPr>
            <a:r>
              <a:rPr sz="2000" dirty="0">
                <a:latin typeface="Calibri"/>
                <a:cs typeface="Calibri"/>
              </a:rPr>
              <a:t>Направление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развитие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мелкой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моторики,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чувств: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зрение,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слух,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вкус,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обоняние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осязание.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Мария </a:t>
            </a:r>
            <a:r>
              <a:rPr sz="2000" dirty="0">
                <a:latin typeface="Calibri"/>
                <a:cs typeface="Calibri"/>
              </a:rPr>
              <a:t>Монтессори</a:t>
            </a:r>
            <a:r>
              <a:rPr sz="2000" spc="25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считала,</a:t>
            </a:r>
            <a:r>
              <a:rPr sz="2000" spc="2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что</a:t>
            </a:r>
            <a:r>
              <a:rPr sz="2000" spc="2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аккуратные</a:t>
            </a:r>
            <a:r>
              <a:rPr sz="2000" spc="2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действия</a:t>
            </a:r>
            <a:r>
              <a:rPr sz="2000" spc="2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2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мелкими</a:t>
            </a:r>
            <a:r>
              <a:rPr sz="2000" spc="2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предметами</a:t>
            </a:r>
            <a:r>
              <a:rPr sz="2000" spc="2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формируют</a:t>
            </a:r>
            <a:r>
              <a:rPr sz="2000" spc="26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интеллект, </a:t>
            </a:r>
            <a:r>
              <a:rPr sz="2000" dirty="0">
                <a:latin typeface="Calibri"/>
                <a:cs typeface="Calibri"/>
              </a:rPr>
              <a:t>развивают</a:t>
            </a:r>
            <a:r>
              <a:rPr sz="2000" spc="1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речь,</a:t>
            </a:r>
            <a:r>
              <a:rPr sz="2000" spc="2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внимание</a:t>
            </a:r>
            <a:r>
              <a:rPr sz="2000" spc="1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1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память.</a:t>
            </a:r>
            <a:r>
              <a:rPr sz="2000" spc="1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Поэтому</a:t>
            </a:r>
            <a:r>
              <a:rPr sz="2000" spc="1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1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её</a:t>
            </a:r>
            <a:r>
              <a:rPr sz="2000" spc="1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системе</a:t>
            </a:r>
            <a:r>
              <a:rPr sz="2000" spc="1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много</a:t>
            </a:r>
            <a:r>
              <a:rPr sz="2000" spc="1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деятельности,</a:t>
            </a:r>
            <a:r>
              <a:rPr sz="2000" spc="1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связанной</a:t>
            </a:r>
            <a:r>
              <a:rPr sz="2000" spc="195" dirty="0">
                <a:latin typeface="Calibri"/>
                <a:cs typeface="Calibri"/>
              </a:rPr>
              <a:t>  </a:t>
            </a:r>
            <a:r>
              <a:rPr sz="2000" spc="-5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нанизыванием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предметов,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угадыванием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ощупь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фактуре,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сортировкой.</a:t>
            </a:r>
            <a:endParaRPr sz="2000">
              <a:latin typeface="Calibri"/>
              <a:cs typeface="Calibri"/>
            </a:endParaRPr>
          </a:p>
          <a:p>
            <a:pPr marL="367030" indent="-35433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67030" algn="l"/>
              </a:tabLst>
            </a:pPr>
            <a:r>
              <a:rPr sz="2000" dirty="0">
                <a:latin typeface="Calibri"/>
                <a:cs typeface="Calibri"/>
              </a:rPr>
              <a:t>Недопустима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критика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запреты.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Ребёнок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имеет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право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ошибку.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Он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вполне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способен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дойти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до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всего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сам.</a:t>
            </a:r>
            <a:endParaRPr sz="2000">
              <a:latin typeface="Calibri"/>
              <a:cs typeface="Calibri"/>
            </a:endParaRPr>
          </a:p>
          <a:p>
            <a:pPr marL="12700" marR="5080" indent="35433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67030" algn="l"/>
              </a:tabLst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ребёнке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воспитывается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самостоятельность.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пособия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располагаются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полках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так,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чтобы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он</a:t>
            </a:r>
            <a:r>
              <a:rPr sz="2000" spc="-25" dirty="0">
                <a:latin typeface="Calibri"/>
                <a:cs typeface="Calibri"/>
              </a:rPr>
              <a:t> мог </a:t>
            </a:r>
            <a:r>
              <a:rPr sz="2000" dirty="0">
                <a:latin typeface="Calibri"/>
                <a:cs typeface="Calibri"/>
              </a:rPr>
              <a:t>сам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их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взять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убрать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место.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книги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одном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экземпляре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таким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образом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дети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учатся договариваться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между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собой.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3800" y="4832603"/>
            <a:ext cx="4905755" cy="15681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600" y="1064132"/>
            <a:ext cx="11071326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Существует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3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основных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принципа</a:t>
            </a:r>
            <a:r>
              <a:rPr sz="2000" b="1" i="1" spc="-6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системы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Монтессори</a:t>
            </a:r>
            <a:r>
              <a:rPr sz="2000" spc="-10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Ребенок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Среда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Воспитатель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spc="-10" dirty="0">
                <a:latin typeface="Calibri"/>
                <a:cs typeface="Calibri"/>
              </a:rPr>
              <a:t>Схематическое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отображение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принципов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системы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Монтессори:</a:t>
            </a:r>
            <a:endParaRPr sz="2000" dirty="0">
              <a:latin typeface="Calibri"/>
              <a:cs typeface="Calibri"/>
            </a:endParaRPr>
          </a:p>
          <a:p>
            <a:pPr marL="259715" indent="-247015">
              <a:lnSpc>
                <a:spcPct val="100000"/>
              </a:lnSpc>
              <a:buFont typeface="Calibri"/>
              <a:buAutoNum type="arabicPeriod"/>
              <a:tabLst>
                <a:tab pos="259715" algn="l"/>
              </a:tabLst>
            </a:pPr>
            <a:r>
              <a:rPr sz="2000" b="1" i="1" dirty="0">
                <a:latin typeface="Calibri"/>
                <a:cs typeface="Calibri"/>
              </a:rPr>
              <a:t>Центр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ребенок,</a:t>
            </a:r>
            <a:r>
              <a:rPr sz="2000" spc="-10" dirty="0">
                <a:latin typeface="Calibri"/>
                <a:cs typeface="Calibri"/>
              </a:rPr>
              <a:t> самостоятельно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принимающий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решения.</a:t>
            </a:r>
            <a:endParaRPr sz="2000" dirty="0">
              <a:latin typeface="Calibri"/>
              <a:cs typeface="Calibri"/>
            </a:endParaRPr>
          </a:p>
          <a:p>
            <a:pPr marL="259715" indent="-247015">
              <a:lnSpc>
                <a:spcPct val="100000"/>
              </a:lnSpc>
              <a:buFont typeface="Calibri"/>
              <a:buAutoNum type="arabicPeriod"/>
              <a:tabLst>
                <a:tab pos="259715" algn="l"/>
              </a:tabLst>
            </a:pPr>
            <a:r>
              <a:rPr sz="2000" b="1" i="1" dirty="0">
                <a:latin typeface="Calibri"/>
                <a:cs typeface="Calibri"/>
              </a:rPr>
              <a:t>Вокруг</a:t>
            </a:r>
            <a:r>
              <a:rPr sz="2000" b="1" i="1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среда,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дающая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возможности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развития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ребенка.</a:t>
            </a:r>
            <a:endParaRPr sz="2000" dirty="0">
              <a:latin typeface="Calibri"/>
              <a:cs typeface="Calibri"/>
            </a:endParaRPr>
          </a:p>
          <a:p>
            <a:pPr marL="259715" indent="-247015"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  <a:tabLst>
                <a:tab pos="259715" algn="l"/>
              </a:tabLst>
            </a:pPr>
            <a:r>
              <a:rPr sz="2000" b="1" i="1" dirty="0">
                <a:latin typeface="Calibri"/>
                <a:cs typeface="Calibri"/>
              </a:rPr>
              <a:t>Рядом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воспитатель,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помогающий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просьбе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ребенка.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i="1" dirty="0">
                <a:latin typeface="Calibri"/>
                <a:cs typeface="Calibri"/>
              </a:rPr>
              <a:t>Развивающая</a:t>
            </a:r>
            <a:r>
              <a:rPr sz="2000" b="1" i="1" spc="15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среда</a:t>
            </a:r>
            <a:r>
              <a:rPr sz="2000" b="1" i="1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ключевой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элемент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системе,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без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нее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методика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может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существовать.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Она </a:t>
            </a:r>
            <a:r>
              <a:rPr sz="2000" dirty="0">
                <a:latin typeface="Calibri"/>
                <a:cs typeface="Calibri"/>
              </a:rPr>
              <a:t>помогает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ребенку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развиваться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самостоятельно,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подталкивает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познанию,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задействуя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органы </a:t>
            </a:r>
            <a:r>
              <a:rPr sz="2000" dirty="0">
                <a:latin typeface="Calibri"/>
                <a:cs typeface="Calibri"/>
              </a:rPr>
              <a:t>чувств.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через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них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лежит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путь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интеллекту.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6700" y="340359"/>
            <a:ext cx="9900285" cy="434975"/>
            <a:chOff x="1136700" y="340359"/>
            <a:chExt cx="9900285" cy="43497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214" y="357377"/>
              <a:ext cx="9882720" cy="4177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796" y="346455"/>
              <a:ext cx="9872421" cy="4105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5794" y="544829"/>
              <a:ext cx="90170" cy="864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78719" y="470788"/>
              <a:ext cx="107315" cy="1550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5490" y="470788"/>
              <a:ext cx="107315" cy="1550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72347" y="466724"/>
              <a:ext cx="120776" cy="1624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0242" y="466724"/>
              <a:ext cx="120776" cy="1624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18171" y="423163"/>
              <a:ext cx="220599" cy="251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89030" y="421639"/>
              <a:ext cx="232283" cy="2531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52038" y="423163"/>
              <a:ext cx="220598" cy="2515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29407" y="427735"/>
              <a:ext cx="299085" cy="244475"/>
            </a:xfrm>
            <a:custGeom>
              <a:avLst/>
              <a:gdLst/>
              <a:ahLst/>
              <a:cxnLst/>
              <a:rect l="l" t="t" r="r" b="b"/>
              <a:pathLst>
                <a:path w="299085" h="244475">
                  <a:moveTo>
                    <a:pt x="267334" y="0"/>
                  </a:moveTo>
                  <a:lnTo>
                    <a:pt x="273684" y="0"/>
                  </a:lnTo>
                  <a:lnTo>
                    <a:pt x="278765" y="253"/>
                  </a:lnTo>
                  <a:lnTo>
                    <a:pt x="282702" y="635"/>
                  </a:lnTo>
                  <a:lnTo>
                    <a:pt x="286766" y="1015"/>
                  </a:lnTo>
                  <a:lnTo>
                    <a:pt x="289814" y="1650"/>
                  </a:lnTo>
                  <a:lnTo>
                    <a:pt x="292227" y="2539"/>
                  </a:lnTo>
                  <a:lnTo>
                    <a:pt x="294513" y="3301"/>
                  </a:lnTo>
                  <a:lnTo>
                    <a:pt x="296164" y="4317"/>
                  </a:lnTo>
                  <a:lnTo>
                    <a:pt x="297180" y="5587"/>
                  </a:lnTo>
                  <a:lnTo>
                    <a:pt x="298069" y="6858"/>
                  </a:lnTo>
                  <a:lnTo>
                    <a:pt x="298577" y="8254"/>
                  </a:lnTo>
                  <a:lnTo>
                    <a:pt x="298577" y="9905"/>
                  </a:lnTo>
                  <a:lnTo>
                    <a:pt x="298577" y="231012"/>
                  </a:lnTo>
                  <a:lnTo>
                    <a:pt x="298577" y="232663"/>
                  </a:lnTo>
                  <a:lnTo>
                    <a:pt x="298069" y="234061"/>
                  </a:lnTo>
                  <a:lnTo>
                    <a:pt x="297180" y="235330"/>
                  </a:lnTo>
                  <a:lnTo>
                    <a:pt x="296164" y="236600"/>
                  </a:lnTo>
                  <a:lnTo>
                    <a:pt x="294513" y="237616"/>
                  </a:lnTo>
                  <a:lnTo>
                    <a:pt x="292227" y="238378"/>
                  </a:lnTo>
                  <a:lnTo>
                    <a:pt x="289814" y="239267"/>
                  </a:lnTo>
                  <a:lnTo>
                    <a:pt x="286766" y="239902"/>
                  </a:lnTo>
                  <a:lnTo>
                    <a:pt x="282702" y="240284"/>
                  </a:lnTo>
                  <a:lnTo>
                    <a:pt x="278765" y="240664"/>
                  </a:lnTo>
                  <a:lnTo>
                    <a:pt x="273684" y="240918"/>
                  </a:lnTo>
                  <a:lnTo>
                    <a:pt x="267334" y="240918"/>
                  </a:lnTo>
                  <a:lnTo>
                    <a:pt x="261493" y="240918"/>
                  </a:lnTo>
                  <a:lnTo>
                    <a:pt x="242951" y="238378"/>
                  </a:lnTo>
                  <a:lnTo>
                    <a:pt x="240538" y="237616"/>
                  </a:lnTo>
                  <a:lnTo>
                    <a:pt x="238887" y="236600"/>
                  </a:lnTo>
                  <a:lnTo>
                    <a:pt x="237870" y="235330"/>
                  </a:lnTo>
                  <a:lnTo>
                    <a:pt x="236855" y="234061"/>
                  </a:lnTo>
                  <a:lnTo>
                    <a:pt x="236473" y="232663"/>
                  </a:lnTo>
                  <a:lnTo>
                    <a:pt x="236473" y="231012"/>
                  </a:lnTo>
                  <a:lnTo>
                    <a:pt x="236473" y="9905"/>
                  </a:lnTo>
                  <a:lnTo>
                    <a:pt x="236473" y="8254"/>
                  </a:lnTo>
                  <a:lnTo>
                    <a:pt x="236855" y="6858"/>
                  </a:lnTo>
                  <a:lnTo>
                    <a:pt x="237870" y="5587"/>
                  </a:lnTo>
                  <a:lnTo>
                    <a:pt x="238887" y="4317"/>
                  </a:lnTo>
                  <a:lnTo>
                    <a:pt x="240538" y="3301"/>
                  </a:lnTo>
                  <a:lnTo>
                    <a:pt x="242951" y="2539"/>
                  </a:lnTo>
                  <a:lnTo>
                    <a:pt x="245364" y="1650"/>
                  </a:lnTo>
                  <a:lnTo>
                    <a:pt x="248539" y="1015"/>
                  </a:lnTo>
                  <a:lnTo>
                    <a:pt x="252476" y="635"/>
                  </a:lnTo>
                  <a:lnTo>
                    <a:pt x="256540" y="253"/>
                  </a:lnTo>
                  <a:lnTo>
                    <a:pt x="261493" y="0"/>
                  </a:lnTo>
                  <a:lnTo>
                    <a:pt x="267334" y="0"/>
                  </a:lnTo>
                  <a:close/>
                </a:path>
                <a:path w="299085" h="244475">
                  <a:moveTo>
                    <a:pt x="29718" y="0"/>
                  </a:moveTo>
                  <a:lnTo>
                    <a:pt x="62484" y="6603"/>
                  </a:lnTo>
                  <a:lnTo>
                    <a:pt x="62484" y="9905"/>
                  </a:lnTo>
                  <a:lnTo>
                    <a:pt x="62484" y="78104"/>
                  </a:lnTo>
                  <a:lnTo>
                    <a:pt x="91820" y="76326"/>
                  </a:lnTo>
                  <a:lnTo>
                    <a:pt x="98932" y="76326"/>
                  </a:lnTo>
                  <a:lnTo>
                    <a:pt x="145922" y="81914"/>
                  </a:lnTo>
                  <a:lnTo>
                    <a:pt x="184739" y="103417"/>
                  </a:lnTo>
                  <a:lnTo>
                    <a:pt x="202612" y="138826"/>
                  </a:lnTo>
                  <a:lnTo>
                    <a:pt x="204216" y="156590"/>
                  </a:lnTo>
                  <a:lnTo>
                    <a:pt x="203765" y="166187"/>
                  </a:lnTo>
                  <a:lnTo>
                    <a:pt x="188229" y="207502"/>
                  </a:lnTo>
                  <a:lnTo>
                    <a:pt x="149709" y="234523"/>
                  </a:lnTo>
                  <a:lnTo>
                    <a:pt x="100810" y="243963"/>
                  </a:lnTo>
                  <a:lnTo>
                    <a:pt x="85979" y="244348"/>
                  </a:lnTo>
                  <a:lnTo>
                    <a:pt x="80518" y="244348"/>
                  </a:lnTo>
                  <a:lnTo>
                    <a:pt x="75056" y="244348"/>
                  </a:lnTo>
                  <a:lnTo>
                    <a:pt x="69342" y="244221"/>
                  </a:lnTo>
                  <a:lnTo>
                    <a:pt x="63754" y="244221"/>
                  </a:lnTo>
                  <a:lnTo>
                    <a:pt x="58293" y="243966"/>
                  </a:lnTo>
                  <a:lnTo>
                    <a:pt x="52959" y="243712"/>
                  </a:lnTo>
                  <a:lnTo>
                    <a:pt x="47498" y="243459"/>
                  </a:lnTo>
                  <a:lnTo>
                    <a:pt x="42291" y="243204"/>
                  </a:lnTo>
                  <a:lnTo>
                    <a:pt x="37211" y="242824"/>
                  </a:lnTo>
                  <a:lnTo>
                    <a:pt x="32004" y="242569"/>
                  </a:lnTo>
                  <a:lnTo>
                    <a:pt x="27178" y="242188"/>
                  </a:lnTo>
                  <a:lnTo>
                    <a:pt x="22606" y="241680"/>
                  </a:lnTo>
                  <a:lnTo>
                    <a:pt x="14605" y="240791"/>
                  </a:lnTo>
                  <a:lnTo>
                    <a:pt x="8890" y="238378"/>
                  </a:lnTo>
                  <a:lnTo>
                    <a:pt x="5334" y="234441"/>
                  </a:lnTo>
                  <a:lnTo>
                    <a:pt x="1778" y="230504"/>
                  </a:lnTo>
                  <a:lnTo>
                    <a:pt x="0" y="224409"/>
                  </a:lnTo>
                  <a:lnTo>
                    <a:pt x="0" y="216408"/>
                  </a:lnTo>
                  <a:lnTo>
                    <a:pt x="0" y="9905"/>
                  </a:lnTo>
                  <a:lnTo>
                    <a:pt x="0" y="8254"/>
                  </a:lnTo>
                  <a:lnTo>
                    <a:pt x="507" y="6858"/>
                  </a:lnTo>
                  <a:lnTo>
                    <a:pt x="1524" y="5587"/>
                  </a:lnTo>
                  <a:lnTo>
                    <a:pt x="2540" y="4317"/>
                  </a:lnTo>
                  <a:lnTo>
                    <a:pt x="4191" y="3301"/>
                  </a:lnTo>
                  <a:lnTo>
                    <a:pt x="6476" y="2539"/>
                  </a:lnTo>
                  <a:lnTo>
                    <a:pt x="8762" y="1650"/>
                  </a:lnTo>
                  <a:lnTo>
                    <a:pt x="11811" y="1015"/>
                  </a:lnTo>
                  <a:lnTo>
                    <a:pt x="15620" y="635"/>
                  </a:lnTo>
                  <a:lnTo>
                    <a:pt x="19431" y="253"/>
                  </a:lnTo>
                  <a:lnTo>
                    <a:pt x="24130" y="0"/>
                  </a:lnTo>
                  <a:lnTo>
                    <a:pt x="29718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70098" y="421639"/>
              <a:ext cx="232282" cy="2531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90035" y="417448"/>
              <a:ext cx="1840484" cy="2614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1206" y="427735"/>
              <a:ext cx="247015" cy="320675"/>
            </a:xfrm>
            <a:custGeom>
              <a:avLst/>
              <a:gdLst/>
              <a:ahLst/>
              <a:cxnLst/>
              <a:rect l="l" t="t" r="r" b="b"/>
              <a:pathLst>
                <a:path w="247014" h="320675">
                  <a:moveTo>
                    <a:pt x="31242" y="0"/>
                  </a:moveTo>
                  <a:lnTo>
                    <a:pt x="37337" y="0"/>
                  </a:lnTo>
                  <a:lnTo>
                    <a:pt x="42418" y="253"/>
                  </a:lnTo>
                  <a:lnTo>
                    <a:pt x="46355" y="635"/>
                  </a:lnTo>
                  <a:lnTo>
                    <a:pt x="50292" y="1015"/>
                  </a:lnTo>
                  <a:lnTo>
                    <a:pt x="53467" y="1650"/>
                  </a:lnTo>
                  <a:lnTo>
                    <a:pt x="55880" y="2539"/>
                  </a:lnTo>
                  <a:lnTo>
                    <a:pt x="58293" y="3301"/>
                  </a:lnTo>
                  <a:lnTo>
                    <a:pt x="59943" y="4317"/>
                  </a:lnTo>
                  <a:lnTo>
                    <a:pt x="60960" y="5587"/>
                  </a:lnTo>
                  <a:lnTo>
                    <a:pt x="61975" y="6858"/>
                  </a:lnTo>
                  <a:lnTo>
                    <a:pt x="62484" y="8254"/>
                  </a:lnTo>
                  <a:lnTo>
                    <a:pt x="62484" y="9905"/>
                  </a:lnTo>
                  <a:lnTo>
                    <a:pt x="62484" y="187325"/>
                  </a:lnTo>
                  <a:lnTo>
                    <a:pt x="146431" y="187325"/>
                  </a:lnTo>
                  <a:lnTo>
                    <a:pt x="146431" y="9905"/>
                  </a:lnTo>
                  <a:lnTo>
                    <a:pt x="146431" y="8254"/>
                  </a:lnTo>
                  <a:lnTo>
                    <a:pt x="146938" y="6858"/>
                  </a:lnTo>
                  <a:lnTo>
                    <a:pt x="147955" y="5587"/>
                  </a:lnTo>
                  <a:lnTo>
                    <a:pt x="148970" y="4317"/>
                  </a:lnTo>
                  <a:lnTo>
                    <a:pt x="150622" y="3301"/>
                  </a:lnTo>
                  <a:lnTo>
                    <a:pt x="153035" y="2539"/>
                  </a:lnTo>
                  <a:lnTo>
                    <a:pt x="155448" y="1650"/>
                  </a:lnTo>
                  <a:lnTo>
                    <a:pt x="158623" y="1015"/>
                  </a:lnTo>
                  <a:lnTo>
                    <a:pt x="162687" y="635"/>
                  </a:lnTo>
                  <a:lnTo>
                    <a:pt x="166750" y="253"/>
                  </a:lnTo>
                  <a:lnTo>
                    <a:pt x="171704" y="0"/>
                  </a:lnTo>
                  <a:lnTo>
                    <a:pt x="177673" y="0"/>
                  </a:lnTo>
                  <a:lnTo>
                    <a:pt x="183769" y="0"/>
                  </a:lnTo>
                  <a:lnTo>
                    <a:pt x="188849" y="253"/>
                  </a:lnTo>
                  <a:lnTo>
                    <a:pt x="192786" y="635"/>
                  </a:lnTo>
                  <a:lnTo>
                    <a:pt x="196723" y="1015"/>
                  </a:lnTo>
                  <a:lnTo>
                    <a:pt x="199898" y="1650"/>
                  </a:lnTo>
                  <a:lnTo>
                    <a:pt x="202311" y="2539"/>
                  </a:lnTo>
                  <a:lnTo>
                    <a:pt x="204724" y="3301"/>
                  </a:lnTo>
                  <a:lnTo>
                    <a:pt x="206375" y="4317"/>
                  </a:lnTo>
                  <a:lnTo>
                    <a:pt x="207391" y="5587"/>
                  </a:lnTo>
                  <a:lnTo>
                    <a:pt x="208406" y="6858"/>
                  </a:lnTo>
                  <a:lnTo>
                    <a:pt x="208915" y="8254"/>
                  </a:lnTo>
                  <a:lnTo>
                    <a:pt x="208915" y="9905"/>
                  </a:lnTo>
                  <a:lnTo>
                    <a:pt x="208915" y="187325"/>
                  </a:lnTo>
                  <a:lnTo>
                    <a:pt x="234442" y="187325"/>
                  </a:lnTo>
                  <a:lnTo>
                    <a:pt x="239013" y="187325"/>
                  </a:lnTo>
                  <a:lnTo>
                    <a:pt x="242188" y="188213"/>
                  </a:lnTo>
                  <a:lnTo>
                    <a:pt x="243967" y="189991"/>
                  </a:lnTo>
                  <a:lnTo>
                    <a:pt x="245744" y="191769"/>
                  </a:lnTo>
                  <a:lnTo>
                    <a:pt x="246634" y="194944"/>
                  </a:lnTo>
                  <a:lnTo>
                    <a:pt x="246634" y="199771"/>
                  </a:lnTo>
                  <a:lnTo>
                    <a:pt x="246634" y="313309"/>
                  </a:lnTo>
                  <a:lnTo>
                    <a:pt x="228854" y="320675"/>
                  </a:lnTo>
                  <a:lnTo>
                    <a:pt x="219837" y="320675"/>
                  </a:lnTo>
                  <a:lnTo>
                    <a:pt x="210185" y="320675"/>
                  </a:lnTo>
                  <a:lnTo>
                    <a:pt x="203326" y="320039"/>
                  </a:lnTo>
                  <a:lnTo>
                    <a:pt x="199009" y="318769"/>
                  </a:lnTo>
                  <a:lnTo>
                    <a:pt x="194691" y="317373"/>
                  </a:lnTo>
                  <a:lnTo>
                    <a:pt x="192531" y="315594"/>
                  </a:lnTo>
                  <a:lnTo>
                    <a:pt x="192531" y="313309"/>
                  </a:lnTo>
                  <a:lnTo>
                    <a:pt x="192531" y="239394"/>
                  </a:lnTo>
                  <a:lnTo>
                    <a:pt x="17399" y="239394"/>
                  </a:lnTo>
                  <a:lnTo>
                    <a:pt x="11430" y="239394"/>
                  </a:lnTo>
                  <a:lnTo>
                    <a:pt x="6985" y="237743"/>
                  </a:lnTo>
                  <a:lnTo>
                    <a:pt x="4191" y="234314"/>
                  </a:lnTo>
                  <a:lnTo>
                    <a:pt x="1397" y="230886"/>
                  </a:lnTo>
                  <a:lnTo>
                    <a:pt x="0" y="225933"/>
                  </a:lnTo>
                  <a:lnTo>
                    <a:pt x="0" y="219328"/>
                  </a:lnTo>
                  <a:lnTo>
                    <a:pt x="0" y="9905"/>
                  </a:lnTo>
                  <a:lnTo>
                    <a:pt x="0" y="8254"/>
                  </a:lnTo>
                  <a:lnTo>
                    <a:pt x="507" y="6858"/>
                  </a:lnTo>
                  <a:lnTo>
                    <a:pt x="1524" y="5587"/>
                  </a:lnTo>
                  <a:lnTo>
                    <a:pt x="2540" y="4317"/>
                  </a:lnTo>
                  <a:lnTo>
                    <a:pt x="4191" y="3301"/>
                  </a:lnTo>
                  <a:lnTo>
                    <a:pt x="6604" y="2539"/>
                  </a:lnTo>
                  <a:lnTo>
                    <a:pt x="9017" y="1650"/>
                  </a:lnTo>
                  <a:lnTo>
                    <a:pt x="12192" y="1015"/>
                  </a:lnTo>
                  <a:lnTo>
                    <a:pt x="16129" y="635"/>
                  </a:lnTo>
                  <a:lnTo>
                    <a:pt x="20066" y="253"/>
                  </a:lnTo>
                  <a:lnTo>
                    <a:pt x="25145" y="0"/>
                  </a:lnTo>
                  <a:lnTo>
                    <a:pt x="31242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07742" y="421639"/>
              <a:ext cx="226313" cy="2531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94342" y="417448"/>
              <a:ext cx="1384807" cy="26149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25802" y="421639"/>
              <a:ext cx="232282" cy="25311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96763" y="417448"/>
              <a:ext cx="1954911" cy="34569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42796" y="346455"/>
              <a:ext cx="9602470" cy="410845"/>
            </a:xfrm>
            <a:custGeom>
              <a:avLst/>
              <a:gdLst/>
              <a:ahLst/>
              <a:cxnLst/>
              <a:rect l="l" t="t" r="r" b="b"/>
              <a:pathLst>
                <a:path w="9602470" h="410845">
                  <a:moveTo>
                    <a:pt x="9512122" y="77089"/>
                  </a:moveTo>
                  <a:lnTo>
                    <a:pt x="9553524" y="86614"/>
                  </a:lnTo>
                  <a:lnTo>
                    <a:pt x="9581337" y="112776"/>
                  </a:lnTo>
                  <a:lnTo>
                    <a:pt x="9597085" y="151384"/>
                  </a:lnTo>
                  <a:lnTo>
                    <a:pt x="9602038" y="198501"/>
                  </a:lnTo>
                  <a:lnTo>
                    <a:pt x="9601653" y="212905"/>
                  </a:lnTo>
                  <a:lnTo>
                    <a:pt x="9595688" y="251714"/>
                  </a:lnTo>
                  <a:lnTo>
                    <a:pt x="9577273" y="291973"/>
                  </a:lnTo>
                  <a:lnTo>
                    <a:pt x="9547047" y="317500"/>
                  </a:lnTo>
                  <a:lnTo>
                    <a:pt x="9505645" y="326390"/>
                  </a:lnTo>
                  <a:lnTo>
                    <a:pt x="9499168" y="326390"/>
                  </a:lnTo>
                  <a:lnTo>
                    <a:pt x="9493326" y="325755"/>
                  </a:lnTo>
                  <a:lnTo>
                    <a:pt x="9487992" y="324485"/>
                  </a:lnTo>
                  <a:lnTo>
                    <a:pt x="9482531" y="323342"/>
                  </a:lnTo>
                  <a:lnTo>
                    <a:pt x="9457385" y="309245"/>
                  </a:lnTo>
                  <a:lnTo>
                    <a:pt x="9452432" y="305435"/>
                  </a:lnTo>
                  <a:lnTo>
                    <a:pt x="9447225" y="300990"/>
                  </a:lnTo>
                  <a:lnTo>
                    <a:pt x="9442018" y="295910"/>
                  </a:lnTo>
                  <a:lnTo>
                    <a:pt x="9442018" y="400050"/>
                  </a:lnTo>
                  <a:lnTo>
                    <a:pt x="9442018" y="401701"/>
                  </a:lnTo>
                  <a:lnTo>
                    <a:pt x="9441510" y="403098"/>
                  </a:lnTo>
                  <a:lnTo>
                    <a:pt x="9440494" y="404495"/>
                  </a:lnTo>
                  <a:lnTo>
                    <a:pt x="9439478" y="405765"/>
                  </a:lnTo>
                  <a:lnTo>
                    <a:pt x="9437827" y="406908"/>
                  </a:lnTo>
                  <a:lnTo>
                    <a:pt x="9435414" y="407797"/>
                  </a:lnTo>
                  <a:lnTo>
                    <a:pt x="9433001" y="408686"/>
                  </a:lnTo>
                  <a:lnTo>
                    <a:pt x="9429826" y="409448"/>
                  </a:lnTo>
                  <a:lnTo>
                    <a:pt x="9425889" y="409956"/>
                  </a:lnTo>
                  <a:lnTo>
                    <a:pt x="9421952" y="410337"/>
                  </a:lnTo>
                  <a:lnTo>
                    <a:pt x="9416872" y="410591"/>
                  </a:lnTo>
                  <a:lnTo>
                    <a:pt x="9410776" y="410591"/>
                  </a:lnTo>
                  <a:lnTo>
                    <a:pt x="9404680" y="410591"/>
                  </a:lnTo>
                  <a:lnTo>
                    <a:pt x="9379534" y="401701"/>
                  </a:lnTo>
                  <a:lnTo>
                    <a:pt x="9379534" y="400050"/>
                  </a:lnTo>
                  <a:lnTo>
                    <a:pt x="9379534" y="91186"/>
                  </a:lnTo>
                  <a:lnTo>
                    <a:pt x="9379534" y="89535"/>
                  </a:lnTo>
                  <a:lnTo>
                    <a:pt x="9379915" y="88138"/>
                  </a:lnTo>
                  <a:lnTo>
                    <a:pt x="9380804" y="86868"/>
                  </a:lnTo>
                  <a:lnTo>
                    <a:pt x="9381566" y="85598"/>
                  </a:lnTo>
                  <a:lnTo>
                    <a:pt x="9383090" y="84582"/>
                  </a:lnTo>
                  <a:lnTo>
                    <a:pt x="9385122" y="83820"/>
                  </a:lnTo>
                  <a:lnTo>
                    <a:pt x="9387154" y="82931"/>
                  </a:lnTo>
                  <a:lnTo>
                    <a:pt x="9389948" y="82296"/>
                  </a:lnTo>
                  <a:lnTo>
                    <a:pt x="9393250" y="81915"/>
                  </a:lnTo>
                  <a:lnTo>
                    <a:pt x="9396679" y="81534"/>
                  </a:lnTo>
                  <a:lnTo>
                    <a:pt x="9400997" y="81280"/>
                  </a:lnTo>
                  <a:lnTo>
                    <a:pt x="9406077" y="81280"/>
                  </a:lnTo>
                  <a:lnTo>
                    <a:pt x="9411030" y="81280"/>
                  </a:lnTo>
                  <a:lnTo>
                    <a:pt x="9415221" y="81534"/>
                  </a:lnTo>
                  <a:lnTo>
                    <a:pt x="9418523" y="81915"/>
                  </a:lnTo>
                  <a:lnTo>
                    <a:pt x="9421952" y="82296"/>
                  </a:lnTo>
                  <a:lnTo>
                    <a:pt x="9424746" y="82931"/>
                  </a:lnTo>
                  <a:lnTo>
                    <a:pt x="9426778" y="83820"/>
                  </a:lnTo>
                  <a:lnTo>
                    <a:pt x="9428810" y="84582"/>
                  </a:lnTo>
                  <a:lnTo>
                    <a:pt x="9430207" y="85598"/>
                  </a:lnTo>
                  <a:lnTo>
                    <a:pt x="9431096" y="86868"/>
                  </a:lnTo>
                  <a:lnTo>
                    <a:pt x="9431858" y="88138"/>
                  </a:lnTo>
                  <a:lnTo>
                    <a:pt x="9432366" y="89535"/>
                  </a:lnTo>
                  <a:lnTo>
                    <a:pt x="9432366" y="91186"/>
                  </a:lnTo>
                  <a:lnTo>
                    <a:pt x="9432366" y="117221"/>
                  </a:lnTo>
                  <a:lnTo>
                    <a:pt x="9463735" y="90551"/>
                  </a:lnTo>
                  <a:lnTo>
                    <a:pt x="9490151" y="79629"/>
                  </a:lnTo>
                  <a:lnTo>
                    <a:pt x="9497009" y="77978"/>
                  </a:lnTo>
                  <a:lnTo>
                    <a:pt x="9504375" y="77089"/>
                  </a:lnTo>
                  <a:lnTo>
                    <a:pt x="9512122" y="77089"/>
                  </a:lnTo>
                  <a:close/>
                </a:path>
                <a:path w="9602470" h="410845">
                  <a:moveTo>
                    <a:pt x="7792669" y="77089"/>
                  </a:moveTo>
                  <a:lnTo>
                    <a:pt x="7832799" y="81643"/>
                  </a:lnTo>
                  <a:lnTo>
                    <a:pt x="7872681" y="101504"/>
                  </a:lnTo>
                  <a:lnTo>
                    <a:pt x="7897479" y="136288"/>
                  </a:lnTo>
                  <a:lnTo>
                    <a:pt x="7907935" y="185179"/>
                  </a:lnTo>
                  <a:lnTo>
                    <a:pt x="7908366" y="199517"/>
                  </a:lnTo>
                  <a:lnTo>
                    <a:pt x="7907911" y="213324"/>
                  </a:lnTo>
                  <a:lnTo>
                    <a:pt x="7901000" y="251079"/>
                  </a:lnTo>
                  <a:lnTo>
                    <a:pt x="7878394" y="291211"/>
                  </a:lnTo>
                  <a:lnTo>
                    <a:pt x="7840421" y="317246"/>
                  </a:lnTo>
                  <a:lnTo>
                    <a:pt x="7801969" y="325818"/>
                  </a:lnTo>
                  <a:lnTo>
                    <a:pt x="7787208" y="326390"/>
                  </a:lnTo>
                  <a:lnTo>
                    <a:pt x="7772940" y="325887"/>
                  </a:lnTo>
                  <a:lnTo>
                    <a:pt x="7725494" y="313691"/>
                  </a:lnTo>
                  <a:lnTo>
                    <a:pt x="7693013" y="286142"/>
                  </a:lnTo>
                  <a:lnTo>
                    <a:pt x="7675368" y="244217"/>
                  </a:lnTo>
                  <a:lnTo>
                    <a:pt x="7671511" y="203962"/>
                  </a:lnTo>
                  <a:lnTo>
                    <a:pt x="7671985" y="190152"/>
                  </a:lnTo>
                  <a:lnTo>
                    <a:pt x="7679004" y="152273"/>
                  </a:lnTo>
                  <a:lnTo>
                    <a:pt x="7701737" y="112141"/>
                  </a:lnTo>
                  <a:lnTo>
                    <a:pt x="7739456" y="86233"/>
                  </a:lnTo>
                  <a:lnTo>
                    <a:pt x="7777907" y="77660"/>
                  </a:lnTo>
                  <a:lnTo>
                    <a:pt x="7792669" y="77089"/>
                  </a:lnTo>
                  <a:close/>
                </a:path>
                <a:path w="9602470" h="410845">
                  <a:moveTo>
                    <a:pt x="6960565" y="77089"/>
                  </a:moveTo>
                  <a:lnTo>
                    <a:pt x="7000695" y="81643"/>
                  </a:lnTo>
                  <a:lnTo>
                    <a:pt x="7040577" y="101504"/>
                  </a:lnTo>
                  <a:lnTo>
                    <a:pt x="7065375" y="136288"/>
                  </a:lnTo>
                  <a:lnTo>
                    <a:pt x="7075831" y="185179"/>
                  </a:lnTo>
                  <a:lnTo>
                    <a:pt x="7076262" y="199517"/>
                  </a:lnTo>
                  <a:lnTo>
                    <a:pt x="7075807" y="213324"/>
                  </a:lnTo>
                  <a:lnTo>
                    <a:pt x="7068896" y="251079"/>
                  </a:lnTo>
                  <a:lnTo>
                    <a:pt x="7046290" y="291211"/>
                  </a:lnTo>
                  <a:lnTo>
                    <a:pt x="7008317" y="317246"/>
                  </a:lnTo>
                  <a:lnTo>
                    <a:pt x="6969865" y="325818"/>
                  </a:lnTo>
                  <a:lnTo>
                    <a:pt x="6955104" y="326390"/>
                  </a:lnTo>
                  <a:lnTo>
                    <a:pt x="6940818" y="325887"/>
                  </a:lnTo>
                  <a:lnTo>
                    <a:pt x="6893390" y="313691"/>
                  </a:lnTo>
                  <a:lnTo>
                    <a:pt x="6860909" y="286142"/>
                  </a:lnTo>
                  <a:lnTo>
                    <a:pt x="6843264" y="244217"/>
                  </a:lnTo>
                  <a:lnTo>
                    <a:pt x="6839407" y="203962"/>
                  </a:lnTo>
                  <a:lnTo>
                    <a:pt x="6839881" y="190152"/>
                  </a:lnTo>
                  <a:lnTo>
                    <a:pt x="6846900" y="152273"/>
                  </a:lnTo>
                  <a:lnTo>
                    <a:pt x="6869633" y="112141"/>
                  </a:lnTo>
                  <a:lnTo>
                    <a:pt x="6907352" y="86233"/>
                  </a:lnTo>
                  <a:lnTo>
                    <a:pt x="6945803" y="77660"/>
                  </a:lnTo>
                  <a:lnTo>
                    <a:pt x="6960565" y="77089"/>
                  </a:lnTo>
                  <a:close/>
                </a:path>
                <a:path w="9602470" h="410845">
                  <a:moveTo>
                    <a:pt x="448894" y="77089"/>
                  </a:moveTo>
                  <a:lnTo>
                    <a:pt x="490296" y="86614"/>
                  </a:lnTo>
                  <a:lnTo>
                    <a:pt x="518109" y="112776"/>
                  </a:lnTo>
                  <a:lnTo>
                    <a:pt x="533857" y="151384"/>
                  </a:lnTo>
                  <a:lnTo>
                    <a:pt x="538810" y="198501"/>
                  </a:lnTo>
                  <a:lnTo>
                    <a:pt x="538425" y="212905"/>
                  </a:lnTo>
                  <a:lnTo>
                    <a:pt x="532460" y="251714"/>
                  </a:lnTo>
                  <a:lnTo>
                    <a:pt x="514045" y="291973"/>
                  </a:lnTo>
                  <a:lnTo>
                    <a:pt x="483819" y="317500"/>
                  </a:lnTo>
                  <a:lnTo>
                    <a:pt x="442417" y="326390"/>
                  </a:lnTo>
                  <a:lnTo>
                    <a:pt x="436067" y="326390"/>
                  </a:lnTo>
                  <a:lnTo>
                    <a:pt x="430098" y="325755"/>
                  </a:lnTo>
                  <a:lnTo>
                    <a:pt x="424764" y="324485"/>
                  </a:lnTo>
                  <a:lnTo>
                    <a:pt x="419303" y="323342"/>
                  </a:lnTo>
                  <a:lnTo>
                    <a:pt x="394157" y="309245"/>
                  </a:lnTo>
                  <a:lnTo>
                    <a:pt x="389204" y="305435"/>
                  </a:lnTo>
                  <a:lnTo>
                    <a:pt x="383997" y="300990"/>
                  </a:lnTo>
                  <a:lnTo>
                    <a:pt x="378790" y="295910"/>
                  </a:lnTo>
                  <a:lnTo>
                    <a:pt x="378790" y="400050"/>
                  </a:lnTo>
                  <a:lnTo>
                    <a:pt x="378790" y="401701"/>
                  </a:lnTo>
                  <a:lnTo>
                    <a:pt x="378282" y="403098"/>
                  </a:lnTo>
                  <a:lnTo>
                    <a:pt x="353644" y="410591"/>
                  </a:lnTo>
                  <a:lnTo>
                    <a:pt x="347548" y="410591"/>
                  </a:lnTo>
                  <a:lnTo>
                    <a:pt x="341452" y="410591"/>
                  </a:lnTo>
                  <a:lnTo>
                    <a:pt x="322910" y="407797"/>
                  </a:lnTo>
                  <a:lnTo>
                    <a:pt x="320497" y="406908"/>
                  </a:lnTo>
                  <a:lnTo>
                    <a:pt x="318846" y="405765"/>
                  </a:lnTo>
                  <a:lnTo>
                    <a:pt x="317830" y="404495"/>
                  </a:lnTo>
                  <a:lnTo>
                    <a:pt x="316814" y="403098"/>
                  </a:lnTo>
                  <a:lnTo>
                    <a:pt x="316306" y="401701"/>
                  </a:lnTo>
                  <a:lnTo>
                    <a:pt x="316306" y="400050"/>
                  </a:lnTo>
                  <a:lnTo>
                    <a:pt x="316306" y="91186"/>
                  </a:lnTo>
                  <a:lnTo>
                    <a:pt x="316306" y="89535"/>
                  </a:lnTo>
                  <a:lnTo>
                    <a:pt x="316687" y="88138"/>
                  </a:lnTo>
                  <a:lnTo>
                    <a:pt x="317576" y="86868"/>
                  </a:lnTo>
                  <a:lnTo>
                    <a:pt x="318338" y="85598"/>
                  </a:lnTo>
                  <a:lnTo>
                    <a:pt x="319862" y="84582"/>
                  </a:lnTo>
                  <a:lnTo>
                    <a:pt x="321894" y="83820"/>
                  </a:lnTo>
                  <a:lnTo>
                    <a:pt x="323926" y="82931"/>
                  </a:lnTo>
                  <a:lnTo>
                    <a:pt x="326720" y="82296"/>
                  </a:lnTo>
                  <a:lnTo>
                    <a:pt x="330022" y="81915"/>
                  </a:lnTo>
                  <a:lnTo>
                    <a:pt x="333451" y="81534"/>
                  </a:lnTo>
                  <a:lnTo>
                    <a:pt x="337769" y="81280"/>
                  </a:lnTo>
                  <a:lnTo>
                    <a:pt x="342849" y="81280"/>
                  </a:lnTo>
                  <a:lnTo>
                    <a:pt x="347802" y="81280"/>
                  </a:lnTo>
                  <a:lnTo>
                    <a:pt x="351993" y="81534"/>
                  </a:lnTo>
                  <a:lnTo>
                    <a:pt x="355295" y="81915"/>
                  </a:lnTo>
                  <a:lnTo>
                    <a:pt x="358724" y="82296"/>
                  </a:lnTo>
                  <a:lnTo>
                    <a:pt x="361518" y="82931"/>
                  </a:lnTo>
                  <a:lnTo>
                    <a:pt x="363550" y="83820"/>
                  </a:lnTo>
                  <a:lnTo>
                    <a:pt x="365582" y="84582"/>
                  </a:lnTo>
                  <a:lnTo>
                    <a:pt x="366979" y="85598"/>
                  </a:lnTo>
                  <a:lnTo>
                    <a:pt x="367868" y="86868"/>
                  </a:lnTo>
                  <a:lnTo>
                    <a:pt x="368630" y="88138"/>
                  </a:lnTo>
                  <a:lnTo>
                    <a:pt x="369138" y="89535"/>
                  </a:lnTo>
                  <a:lnTo>
                    <a:pt x="369138" y="91186"/>
                  </a:lnTo>
                  <a:lnTo>
                    <a:pt x="369138" y="117221"/>
                  </a:lnTo>
                  <a:lnTo>
                    <a:pt x="400507" y="90551"/>
                  </a:lnTo>
                  <a:lnTo>
                    <a:pt x="441147" y="77089"/>
                  </a:lnTo>
                  <a:lnTo>
                    <a:pt x="448894" y="77089"/>
                  </a:lnTo>
                  <a:close/>
                </a:path>
                <a:path w="9602470" h="410845">
                  <a:moveTo>
                    <a:pt x="7269683" y="0"/>
                  </a:moveTo>
                  <a:lnTo>
                    <a:pt x="7312228" y="0"/>
                  </a:lnTo>
                  <a:lnTo>
                    <a:pt x="7319848" y="0"/>
                  </a:lnTo>
                  <a:lnTo>
                    <a:pt x="7326325" y="635"/>
                  </a:lnTo>
                  <a:lnTo>
                    <a:pt x="7331786" y="1904"/>
                  </a:lnTo>
                  <a:lnTo>
                    <a:pt x="7337247" y="3175"/>
                  </a:lnTo>
                  <a:lnTo>
                    <a:pt x="7341946" y="5207"/>
                  </a:lnTo>
                  <a:lnTo>
                    <a:pt x="7345883" y="8127"/>
                  </a:lnTo>
                  <a:lnTo>
                    <a:pt x="7349947" y="11049"/>
                  </a:lnTo>
                  <a:lnTo>
                    <a:pt x="7362774" y="36957"/>
                  </a:lnTo>
                  <a:lnTo>
                    <a:pt x="7432116" y="227965"/>
                  </a:lnTo>
                  <a:lnTo>
                    <a:pt x="7433132" y="227965"/>
                  </a:lnTo>
                  <a:lnTo>
                    <a:pt x="7505014" y="37465"/>
                  </a:lnTo>
                  <a:lnTo>
                    <a:pt x="7507173" y="30480"/>
                  </a:lnTo>
                  <a:lnTo>
                    <a:pt x="7509586" y="24638"/>
                  </a:lnTo>
                  <a:lnTo>
                    <a:pt x="7512126" y="19812"/>
                  </a:lnTo>
                  <a:lnTo>
                    <a:pt x="7514666" y="15113"/>
                  </a:lnTo>
                  <a:lnTo>
                    <a:pt x="7517587" y="11176"/>
                  </a:lnTo>
                  <a:lnTo>
                    <a:pt x="7521016" y="8254"/>
                  </a:lnTo>
                  <a:lnTo>
                    <a:pt x="7524445" y="5207"/>
                  </a:lnTo>
                  <a:lnTo>
                    <a:pt x="7528382" y="3175"/>
                  </a:lnTo>
                  <a:lnTo>
                    <a:pt x="7533081" y="1904"/>
                  </a:lnTo>
                  <a:lnTo>
                    <a:pt x="7537653" y="635"/>
                  </a:lnTo>
                  <a:lnTo>
                    <a:pt x="7542987" y="0"/>
                  </a:lnTo>
                  <a:lnTo>
                    <a:pt x="7549083" y="0"/>
                  </a:lnTo>
                  <a:lnTo>
                    <a:pt x="7593025" y="0"/>
                  </a:lnTo>
                  <a:lnTo>
                    <a:pt x="7597470" y="0"/>
                  </a:lnTo>
                  <a:lnTo>
                    <a:pt x="7601280" y="635"/>
                  </a:lnTo>
                  <a:lnTo>
                    <a:pt x="7604582" y="1777"/>
                  </a:lnTo>
                  <a:lnTo>
                    <a:pt x="7607757" y="2921"/>
                  </a:lnTo>
                  <a:lnTo>
                    <a:pt x="7610424" y="4572"/>
                  </a:lnTo>
                  <a:lnTo>
                    <a:pt x="7612456" y="6858"/>
                  </a:lnTo>
                  <a:lnTo>
                    <a:pt x="7614488" y="9144"/>
                  </a:lnTo>
                  <a:lnTo>
                    <a:pt x="7616139" y="11811"/>
                  </a:lnTo>
                  <a:lnTo>
                    <a:pt x="7617155" y="14986"/>
                  </a:lnTo>
                  <a:lnTo>
                    <a:pt x="7618171" y="18288"/>
                  </a:lnTo>
                  <a:lnTo>
                    <a:pt x="7618806" y="21971"/>
                  </a:lnTo>
                  <a:lnTo>
                    <a:pt x="7618806" y="26035"/>
                  </a:lnTo>
                  <a:lnTo>
                    <a:pt x="7618806" y="311785"/>
                  </a:lnTo>
                  <a:lnTo>
                    <a:pt x="7618806" y="313436"/>
                  </a:lnTo>
                  <a:lnTo>
                    <a:pt x="7618298" y="314960"/>
                  </a:lnTo>
                  <a:lnTo>
                    <a:pt x="7617409" y="316230"/>
                  </a:lnTo>
                  <a:lnTo>
                    <a:pt x="7616520" y="317500"/>
                  </a:lnTo>
                  <a:lnTo>
                    <a:pt x="7614869" y="318643"/>
                  </a:lnTo>
                  <a:lnTo>
                    <a:pt x="7612456" y="319405"/>
                  </a:lnTo>
                  <a:lnTo>
                    <a:pt x="7610043" y="320294"/>
                  </a:lnTo>
                  <a:lnTo>
                    <a:pt x="7606868" y="320929"/>
                  </a:lnTo>
                  <a:lnTo>
                    <a:pt x="7602931" y="321437"/>
                  </a:lnTo>
                  <a:lnTo>
                    <a:pt x="7598994" y="321945"/>
                  </a:lnTo>
                  <a:lnTo>
                    <a:pt x="7593914" y="322199"/>
                  </a:lnTo>
                  <a:lnTo>
                    <a:pt x="7587818" y="322199"/>
                  </a:lnTo>
                  <a:lnTo>
                    <a:pt x="7581849" y="322199"/>
                  </a:lnTo>
                  <a:lnTo>
                    <a:pt x="7576896" y="321945"/>
                  </a:lnTo>
                  <a:lnTo>
                    <a:pt x="7572959" y="321437"/>
                  </a:lnTo>
                  <a:lnTo>
                    <a:pt x="7569022" y="320929"/>
                  </a:lnTo>
                  <a:lnTo>
                    <a:pt x="7565847" y="320294"/>
                  </a:lnTo>
                  <a:lnTo>
                    <a:pt x="7563561" y="319405"/>
                  </a:lnTo>
                  <a:lnTo>
                    <a:pt x="7561148" y="318643"/>
                  </a:lnTo>
                  <a:lnTo>
                    <a:pt x="7559497" y="317500"/>
                  </a:lnTo>
                  <a:lnTo>
                    <a:pt x="7558608" y="316230"/>
                  </a:lnTo>
                  <a:lnTo>
                    <a:pt x="7557592" y="314960"/>
                  </a:lnTo>
                  <a:lnTo>
                    <a:pt x="7557084" y="313436"/>
                  </a:lnTo>
                  <a:lnTo>
                    <a:pt x="7557084" y="311785"/>
                  </a:lnTo>
                  <a:lnTo>
                    <a:pt x="7557084" y="50800"/>
                  </a:lnTo>
                  <a:lnTo>
                    <a:pt x="7556576" y="50800"/>
                  </a:lnTo>
                  <a:lnTo>
                    <a:pt x="7463612" y="311531"/>
                  </a:lnTo>
                  <a:lnTo>
                    <a:pt x="7462977" y="313690"/>
                  </a:lnTo>
                  <a:lnTo>
                    <a:pt x="7461961" y="315468"/>
                  </a:lnTo>
                  <a:lnTo>
                    <a:pt x="7460437" y="316865"/>
                  </a:lnTo>
                  <a:lnTo>
                    <a:pt x="7458913" y="318262"/>
                  </a:lnTo>
                  <a:lnTo>
                    <a:pt x="7456881" y="319405"/>
                  </a:lnTo>
                  <a:lnTo>
                    <a:pt x="7454341" y="320167"/>
                  </a:lnTo>
                  <a:lnTo>
                    <a:pt x="7451801" y="321056"/>
                  </a:lnTo>
                  <a:lnTo>
                    <a:pt x="7448499" y="321564"/>
                  </a:lnTo>
                  <a:lnTo>
                    <a:pt x="7444562" y="321818"/>
                  </a:lnTo>
                  <a:lnTo>
                    <a:pt x="7440625" y="322072"/>
                  </a:lnTo>
                  <a:lnTo>
                    <a:pt x="7435799" y="322199"/>
                  </a:lnTo>
                  <a:lnTo>
                    <a:pt x="7430211" y="322199"/>
                  </a:lnTo>
                  <a:lnTo>
                    <a:pt x="7424623" y="322199"/>
                  </a:lnTo>
                  <a:lnTo>
                    <a:pt x="7419797" y="321945"/>
                  </a:lnTo>
                  <a:lnTo>
                    <a:pt x="7415860" y="321564"/>
                  </a:lnTo>
                  <a:lnTo>
                    <a:pt x="7411796" y="321183"/>
                  </a:lnTo>
                  <a:lnTo>
                    <a:pt x="7408621" y="320548"/>
                  </a:lnTo>
                  <a:lnTo>
                    <a:pt x="7406081" y="319532"/>
                  </a:lnTo>
                  <a:lnTo>
                    <a:pt x="7403414" y="318643"/>
                  </a:lnTo>
                  <a:lnTo>
                    <a:pt x="7396937" y="311531"/>
                  </a:lnTo>
                  <a:lnTo>
                    <a:pt x="7307275" y="50800"/>
                  </a:lnTo>
                  <a:lnTo>
                    <a:pt x="7306767" y="50800"/>
                  </a:lnTo>
                  <a:lnTo>
                    <a:pt x="7306767" y="311785"/>
                  </a:lnTo>
                  <a:lnTo>
                    <a:pt x="7306767" y="313436"/>
                  </a:lnTo>
                  <a:lnTo>
                    <a:pt x="7306386" y="314960"/>
                  </a:lnTo>
                  <a:lnTo>
                    <a:pt x="7305370" y="316230"/>
                  </a:lnTo>
                  <a:lnTo>
                    <a:pt x="7304481" y="317500"/>
                  </a:lnTo>
                  <a:lnTo>
                    <a:pt x="7302830" y="318643"/>
                  </a:lnTo>
                  <a:lnTo>
                    <a:pt x="7300290" y="319405"/>
                  </a:lnTo>
                  <a:lnTo>
                    <a:pt x="7297877" y="320294"/>
                  </a:lnTo>
                  <a:lnTo>
                    <a:pt x="7294702" y="320929"/>
                  </a:lnTo>
                  <a:lnTo>
                    <a:pt x="7290765" y="321437"/>
                  </a:lnTo>
                  <a:lnTo>
                    <a:pt x="7286955" y="321945"/>
                  </a:lnTo>
                  <a:lnTo>
                    <a:pt x="7281875" y="322199"/>
                  </a:lnTo>
                  <a:lnTo>
                    <a:pt x="7275779" y="322199"/>
                  </a:lnTo>
                  <a:lnTo>
                    <a:pt x="7269810" y="322199"/>
                  </a:lnTo>
                  <a:lnTo>
                    <a:pt x="7264857" y="321945"/>
                  </a:lnTo>
                  <a:lnTo>
                    <a:pt x="7260920" y="321437"/>
                  </a:lnTo>
                  <a:lnTo>
                    <a:pt x="7256983" y="320929"/>
                  </a:lnTo>
                  <a:lnTo>
                    <a:pt x="7253808" y="320294"/>
                  </a:lnTo>
                  <a:lnTo>
                    <a:pt x="7251395" y="319405"/>
                  </a:lnTo>
                  <a:lnTo>
                    <a:pt x="7248982" y="318643"/>
                  </a:lnTo>
                  <a:lnTo>
                    <a:pt x="7247331" y="317500"/>
                  </a:lnTo>
                  <a:lnTo>
                    <a:pt x="7246442" y="316230"/>
                  </a:lnTo>
                  <a:lnTo>
                    <a:pt x="7245553" y="314960"/>
                  </a:lnTo>
                  <a:lnTo>
                    <a:pt x="7245045" y="313436"/>
                  </a:lnTo>
                  <a:lnTo>
                    <a:pt x="7245045" y="311785"/>
                  </a:lnTo>
                  <a:lnTo>
                    <a:pt x="7245045" y="26035"/>
                  </a:lnTo>
                  <a:lnTo>
                    <a:pt x="7245045" y="17653"/>
                  </a:lnTo>
                  <a:lnTo>
                    <a:pt x="7247331" y="11176"/>
                  </a:lnTo>
                  <a:lnTo>
                    <a:pt x="7251776" y="6730"/>
                  </a:lnTo>
                  <a:lnTo>
                    <a:pt x="7256221" y="2286"/>
                  </a:lnTo>
                  <a:lnTo>
                    <a:pt x="7262190" y="0"/>
                  </a:lnTo>
                  <a:lnTo>
                    <a:pt x="7269683" y="0"/>
                  </a:lnTo>
                  <a:close/>
                </a:path>
                <a:path w="9602470" h="410845">
                  <a:moveTo>
                    <a:pt x="19075" y="0"/>
                  </a:moveTo>
                  <a:lnTo>
                    <a:pt x="230962" y="0"/>
                  </a:lnTo>
                  <a:lnTo>
                    <a:pt x="236931" y="0"/>
                  </a:lnTo>
                  <a:lnTo>
                    <a:pt x="241503" y="1777"/>
                  </a:lnTo>
                  <a:lnTo>
                    <a:pt x="244805" y="5079"/>
                  </a:lnTo>
                  <a:lnTo>
                    <a:pt x="248107" y="8509"/>
                  </a:lnTo>
                  <a:lnTo>
                    <a:pt x="249758" y="13716"/>
                  </a:lnTo>
                  <a:lnTo>
                    <a:pt x="249758" y="20574"/>
                  </a:lnTo>
                  <a:lnTo>
                    <a:pt x="249758" y="312293"/>
                  </a:lnTo>
                  <a:lnTo>
                    <a:pt x="249758" y="313944"/>
                  </a:lnTo>
                  <a:lnTo>
                    <a:pt x="249250" y="315341"/>
                  </a:lnTo>
                  <a:lnTo>
                    <a:pt x="248234" y="316611"/>
                  </a:lnTo>
                  <a:lnTo>
                    <a:pt x="247345" y="317881"/>
                  </a:lnTo>
                  <a:lnTo>
                    <a:pt x="245567" y="318897"/>
                  </a:lnTo>
                  <a:lnTo>
                    <a:pt x="243027" y="319659"/>
                  </a:lnTo>
                  <a:lnTo>
                    <a:pt x="240614" y="320548"/>
                  </a:lnTo>
                  <a:lnTo>
                    <a:pt x="237312" y="321183"/>
                  </a:lnTo>
                  <a:lnTo>
                    <a:pt x="232994" y="321564"/>
                  </a:lnTo>
                  <a:lnTo>
                    <a:pt x="228803" y="321945"/>
                  </a:lnTo>
                  <a:lnTo>
                    <a:pt x="223596" y="322199"/>
                  </a:lnTo>
                  <a:lnTo>
                    <a:pt x="217373" y="322199"/>
                  </a:lnTo>
                  <a:lnTo>
                    <a:pt x="211023" y="322199"/>
                  </a:lnTo>
                  <a:lnTo>
                    <a:pt x="205816" y="321945"/>
                  </a:lnTo>
                  <a:lnTo>
                    <a:pt x="201625" y="321564"/>
                  </a:lnTo>
                  <a:lnTo>
                    <a:pt x="197307" y="321183"/>
                  </a:lnTo>
                  <a:lnTo>
                    <a:pt x="194005" y="320548"/>
                  </a:lnTo>
                  <a:lnTo>
                    <a:pt x="191592" y="319659"/>
                  </a:lnTo>
                  <a:lnTo>
                    <a:pt x="189052" y="318897"/>
                  </a:lnTo>
                  <a:lnTo>
                    <a:pt x="187274" y="317881"/>
                  </a:lnTo>
                  <a:lnTo>
                    <a:pt x="186258" y="316611"/>
                  </a:lnTo>
                  <a:lnTo>
                    <a:pt x="185115" y="315341"/>
                  </a:lnTo>
                  <a:lnTo>
                    <a:pt x="184607" y="313944"/>
                  </a:lnTo>
                  <a:lnTo>
                    <a:pt x="184607" y="312293"/>
                  </a:lnTo>
                  <a:lnTo>
                    <a:pt x="184607" y="54356"/>
                  </a:lnTo>
                  <a:lnTo>
                    <a:pt x="65163" y="54356"/>
                  </a:lnTo>
                  <a:lnTo>
                    <a:pt x="65163" y="312293"/>
                  </a:lnTo>
                  <a:lnTo>
                    <a:pt x="65163" y="313944"/>
                  </a:lnTo>
                  <a:lnTo>
                    <a:pt x="64630" y="315341"/>
                  </a:lnTo>
                  <a:lnTo>
                    <a:pt x="63550" y="316611"/>
                  </a:lnTo>
                  <a:lnTo>
                    <a:pt x="62484" y="317881"/>
                  </a:lnTo>
                  <a:lnTo>
                    <a:pt x="60706" y="318897"/>
                  </a:lnTo>
                  <a:lnTo>
                    <a:pt x="58229" y="319659"/>
                  </a:lnTo>
                  <a:lnTo>
                    <a:pt x="55753" y="320548"/>
                  </a:lnTo>
                  <a:lnTo>
                    <a:pt x="52451" y="321183"/>
                  </a:lnTo>
                  <a:lnTo>
                    <a:pt x="48310" y="321564"/>
                  </a:lnTo>
                  <a:lnTo>
                    <a:pt x="44183" y="321945"/>
                  </a:lnTo>
                  <a:lnTo>
                    <a:pt x="38900" y="322199"/>
                  </a:lnTo>
                  <a:lnTo>
                    <a:pt x="32461" y="322199"/>
                  </a:lnTo>
                  <a:lnTo>
                    <a:pt x="26174" y="322199"/>
                  </a:lnTo>
                  <a:lnTo>
                    <a:pt x="20929" y="321945"/>
                  </a:lnTo>
                  <a:lnTo>
                    <a:pt x="16725" y="321564"/>
                  </a:lnTo>
                  <a:lnTo>
                    <a:pt x="12509" y="321183"/>
                  </a:lnTo>
                  <a:lnTo>
                    <a:pt x="9169" y="320548"/>
                  </a:lnTo>
                  <a:lnTo>
                    <a:pt x="6680" y="319659"/>
                  </a:lnTo>
                  <a:lnTo>
                    <a:pt x="4203" y="318897"/>
                  </a:lnTo>
                  <a:lnTo>
                    <a:pt x="2476" y="317881"/>
                  </a:lnTo>
                  <a:lnTo>
                    <a:pt x="1485" y="316611"/>
                  </a:lnTo>
                  <a:lnTo>
                    <a:pt x="495" y="315341"/>
                  </a:lnTo>
                  <a:lnTo>
                    <a:pt x="0" y="313944"/>
                  </a:lnTo>
                  <a:lnTo>
                    <a:pt x="0" y="312293"/>
                  </a:lnTo>
                  <a:lnTo>
                    <a:pt x="0" y="20574"/>
                  </a:lnTo>
                  <a:lnTo>
                    <a:pt x="0" y="13716"/>
                  </a:lnTo>
                  <a:lnTo>
                    <a:pt x="1727" y="8509"/>
                  </a:lnTo>
                  <a:lnTo>
                    <a:pt x="5194" y="5079"/>
                  </a:lnTo>
                  <a:lnTo>
                    <a:pt x="8674" y="1777"/>
                  </a:lnTo>
                  <a:lnTo>
                    <a:pt x="13296" y="0"/>
                  </a:lnTo>
                  <a:lnTo>
                    <a:pt x="19075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50481" y="966217"/>
            <a:ext cx="3779520" cy="2843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Правильная</a:t>
            </a:r>
            <a:r>
              <a:rPr spc="-35" dirty="0"/>
              <a:t> </a:t>
            </a:r>
            <a:r>
              <a:rPr dirty="0"/>
              <a:t>среда</a:t>
            </a:r>
            <a:r>
              <a:rPr spc="-55" dirty="0"/>
              <a:t> </a:t>
            </a:r>
            <a:r>
              <a:rPr spc="-10" dirty="0"/>
              <a:t>соответствует</a:t>
            </a:r>
            <a:r>
              <a:rPr spc="-50" dirty="0"/>
              <a:t> </a:t>
            </a:r>
            <a:r>
              <a:rPr dirty="0"/>
              <a:t>потребностям</a:t>
            </a:r>
            <a:r>
              <a:rPr spc="-65" dirty="0"/>
              <a:t> </a:t>
            </a:r>
            <a:r>
              <a:rPr dirty="0"/>
              <a:t>ребенка</a:t>
            </a:r>
            <a:r>
              <a:rPr spc="-40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spc="-10" dirty="0"/>
              <a:t>выстраивается</a:t>
            </a:r>
            <a:r>
              <a:rPr spc="-3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spc="-10" dirty="0"/>
              <a:t>определенной</a:t>
            </a:r>
            <a:r>
              <a:rPr spc="-45" dirty="0"/>
              <a:t> </a:t>
            </a:r>
            <a:r>
              <a:rPr spc="-10" dirty="0"/>
              <a:t>логике.</a:t>
            </a:r>
          </a:p>
          <a:p>
            <a:pPr marL="1905" algn="ctr">
              <a:lnSpc>
                <a:spcPct val="100000"/>
              </a:lnSpc>
            </a:pPr>
            <a:r>
              <a:rPr dirty="0"/>
              <a:t>Она</a:t>
            </a:r>
            <a:r>
              <a:rPr spc="-50" dirty="0"/>
              <a:t> </a:t>
            </a:r>
            <a:r>
              <a:rPr spc="-10" dirty="0"/>
              <a:t>делится</a:t>
            </a:r>
            <a:r>
              <a:rPr spc="-40" dirty="0"/>
              <a:t> </a:t>
            </a:r>
            <a:r>
              <a:rPr dirty="0"/>
              <a:t>на</a:t>
            </a:r>
            <a:r>
              <a:rPr spc="-45" dirty="0"/>
              <a:t> </a:t>
            </a:r>
            <a:r>
              <a:rPr spc="-10" dirty="0"/>
              <a:t>определенные</a:t>
            </a:r>
            <a:r>
              <a:rPr spc="-25" dirty="0"/>
              <a:t> </a:t>
            </a:r>
            <a:r>
              <a:rPr spc="-10" dirty="0"/>
              <a:t>функциональные</a:t>
            </a:r>
            <a:r>
              <a:rPr spc="-25" dirty="0"/>
              <a:t> </a:t>
            </a:r>
            <a:r>
              <a:rPr spc="-10" dirty="0"/>
              <a:t>зоны.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57882" y="326009"/>
            <a:ext cx="7443470" cy="454659"/>
            <a:chOff x="2357882" y="326009"/>
            <a:chExt cx="7443470" cy="4546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5408" y="343535"/>
              <a:ext cx="7425658" cy="4366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3987" y="332105"/>
              <a:ext cx="7413742" cy="4249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5063" y="544829"/>
              <a:ext cx="90170" cy="864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73215" y="466725"/>
              <a:ext cx="120777" cy="1624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5086" y="466725"/>
              <a:ext cx="120776" cy="1624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8796" y="417448"/>
              <a:ext cx="2145029" cy="3370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78675" y="427736"/>
              <a:ext cx="299085" cy="244475"/>
            </a:xfrm>
            <a:custGeom>
              <a:avLst/>
              <a:gdLst/>
              <a:ahLst/>
              <a:cxnLst/>
              <a:rect l="l" t="t" r="r" b="b"/>
              <a:pathLst>
                <a:path w="299084" h="244475">
                  <a:moveTo>
                    <a:pt x="267334" y="0"/>
                  </a:moveTo>
                  <a:lnTo>
                    <a:pt x="273684" y="0"/>
                  </a:lnTo>
                  <a:lnTo>
                    <a:pt x="278765" y="253"/>
                  </a:lnTo>
                  <a:lnTo>
                    <a:pt x="282701" y="635"/>
                  </a:lnTo>
                  <a:lnTo>
                    <a:pt x="286766" y="1015"/>
                  </a:lnTo>
                  <a:lnTo>
                    <a:pt x="289814" y="1650"/>
                  </a:lnTo>
                  <a:lnTo>
                    <a:pt x="292226" y="2539"/>
                  </a:lnTo>
                  <a:lnTo>
                    <a:pt x="294513" y="3301"/>
                  </a:lnTo>
                  <a:lnTo>
                    <a:pt x="296164" y="4317"/>
                  </a:lnTo>
                  <a:lnTo>
                    <a:pt x="297179" y="5587"/>
                  </a:lnTo>
                  <a:lnTo>
                    <a:pt x="298069" y="6858"/>
                  </a:lnTo>
                  <a:lnTo>
                    <a:pt x="298576" y="8254"/>
                  </a:lnTo>
                  <a:lnTo>
                    <a:pt x="298576" y="9905"/>
                  </a:lnTo>
                  <a:lnTo>
                    <a:pt x="298576" y="231012"/>
                  </a:lnTo>
                  <a:lnTo>
                    <a:pt x="298576" y="232663"/>
                  </a:lnTo>
                  <a:lnTo>
                    <a:pt x="298069" y="234061"/>
                  </a:lnTo>
                  <a:lnTo>
                    <a:pt x="297179" y="235330"/>
                  </a:lnTo>
                  <a:lnTo>
                    <a:pt x="296164" y="236600"/>
                  </a:lnTo>
                  <a:lnTo>
                    <a:pt x="294513" y="237616"/>
                  </a:lnTo>
                  <a:lnTo>
                    <a:pt x="292226" y="238378"/>
                  </a:lnTo>
                  <a:lnTo>
                    <a:pt x="289814" y="239267"/>
                  </a:lnTo>
                  <a:lnTo>
                    <a:pt x="286766" y="239902"/>
                  </a:lnTo>
                  <a:lnTo>
                    <a:pt x="282701" y="240284"/>
                  </a:lnTo>
                  <a:lnTo>
                    <a:pt x="278765" y="240664"/>
                  </a:lnTo>
                  <a:lnTo>
                    <a:pt x="273684" y="240918"/>
                  </a:lnTo>
                  <a:lnTo>
                    <a:pt x="267334" y="240918"/>
                  </a:lnTo>
                  <a:lnTo>
                    <a:pt x="261493" y="240918"/>
                  </a:lnTo>
                  <a:lnTo>
                    <a:pt x="242950" y="238378"/>
                  </a:lnTo>
                  <a:lnTo>
                    <a:pt x="240538" y="237616"/>
                  </a:lnTo>
                  <a:lnTo>
                    <a:pt x="238886" y="236600"/>
                  </a:lnTo>
                  <a:lnTo>
                    <a:pt x="237871" y="235330"/>
                  </a:lnTo>
                  <a:lnTo>
                    <a:pt x="236854" y="234061"/>
                  </a:lnTo>
                  <a:lnTo>
                    <a:pt x="236474" y="232663"/>
                  </a:lnTo>
                  <a:lnTo>
                    <a:pt x="236474" y="231012"/>
                  </a:lnTo>
                  <a:lnTo>
                    <a:pt x="236474" y="9905"/>
                  </a:lnTo>
                  <a:lnTo>
                    <a:pt x="236474" y="8254"/>
                  </a:lnTo>
                  <a:lnTo>
                    <a:pt x="236854" y="6858"/>
                  </a:lnTo>
                  <a:lnTo>
                    <a:pt x="237871" y="5587"/>
                  </a:lnTo>
                  <a:lnTo>
                    <a:pt x="238886" y="4317"/>
                  </a:lnTo>
                  <a:lnTo>
                    <a:pt x="240538" y="3301"/>
                  </a:lnTo>
                  <a:lnTo>
                    <a:pt x="242950" y="2539"/>
                  </a:lnTo>
                  <a:lnTo>
                    <a:pt x="245364" y="1650"/>
                  </a:lnTo>
                  <a:lnTo>
                    <a:pt x="248539" y="1015"/>
                  </a:lnTo>
                  <a:lnTo>
                    <a:pt x="252475" y="635"/>
                  </a:lnTo>
                  <a:lnTo>
                    <a:pt x="256540" y="253"/>
                  </a:lnTo>
                  <a:lnTo>
                    <a:pt x="261493" y="0"/>
                  </a:lnTo>
                  <a:lnTo>
                    <a:pt x="267334" y="0"/>
                  </a:lnTo>
                  <a:close/>
                </a:path>
                <a:path w="299084" h="244475">
                  <a:moveTo>
                    <a:pt x="29718" y="0"/>
                  </a:moveTo>
                  <a:lnTo>
                    <a:pt x="62483" y="6603"/>
                  </a:lnTo>
                  <a:lnTo>
                    <a:pt x="62483" y="9905"/>
                  </a:lnTo>
                  <a:lnTo>
                    <a:pt x="62483" y="78104"/>
                  </a:lnTo>
                  <a:lnTo>
                    <a:pt x="91821" y="76326"/>
                  </a:lnTo>
                  <a:lnTo>
                    <a:pt x="98932" y="76326"/>
                  </a:lnTo>
                  <a:lnTo>
                    <a:pt x="145923" y="81914"/>
                  </a:lnTo>
                  <a:lnTo>
                    <a:pt x="184739" y="103417"/>
                  </a:lnTo>
                  <a:lnTo>
                    <a:pt x="202612" y="138826"/>
                  </a:lnTo>
                  <a:lnTo>
                    <a:pt x="204216" y="156590"/>
                  </a:lnTo>
                  <a:lnTo>
                    <a:pt x="203765" y="166187"/>
                  </a:lnTo>
                  <a:lnTo>
                    <a:pt x="188229" y="207502"/>
                  </a:lnTo>
                  <a:lnTo>
                    <a:pt x="149709" y="234523"/>
                  </a:lnTo>
                  <a:lnTo>
                    <a:pt x="100810" y="243963"/>
                  </a:lnTo>
                  <a:lnTo>
                    <a:pt x="85978" y="244348"/>
                  </a:lnTo>
                  <a:lnTo>
                    <a:pt x="80518" y="244348"/>
                  </a:lnTo>
                  <a:lnTo>
                    <a:pt x="75056" y="244348"/>
                  </a:lnTo>
                  <a:lnTo>
                    <a:pt x="69342" y="244221"/>
                  </a:lnTo>
                  <a:lnTo>
                    <a:pt x="63753" y="244221"/>
                  </a:lnTo>
                  <a:lnTo>
                    <a:pt x="58293" y="243966"/>
                  </a:lnTo>
                  <a:lnTo>
                    <a:pt x="52958" y="243712"/>
                  </a:lnTo>
                  <a:lnTo>
                    <a:pt x="47498" y="243459"/>
                  </a:lnTo>
                  <a:lnTo>
                    <a:pt x="42291" y="243204"/>
                  </a:lnTo>
                  <a:lnTo>
                    <a:pt x="37210" y="242824"/>
                  </a:lnTo>
                  <a:lnTo>
                    <a:pt x="32003" y="242569"/>
                  </a:lnTo>
                  <a:lnTo>
                    <a:pt x="27177" y="242188"/>
                  </a:lnTo>
                  <a:lnTo>
                    <a:pt x="22605" y="241680"/>
                  </a:lnTo>
                  <a:lnTo>
                    <a:pt x="14604" y="240791"/>
                  </a:lnTo>
                  <a:lnTo>
                    <a:pt x="8890" y="238378"/>
                  </a:lnTo>
                  <a:lnTo>
                    <a:pt x="5333" y="234441"/>
                  </a:lnTo>
                  <a:lnTo>
                    <a:pt x="1777" y="230504"/>
                  </a:lnTo>
                  <a:lnTo>
                    <a:pt x="0" y="224409"/>
                  </a:lnTo>
                  <a:lnTo>
                    <a:pt x="0" y="216408"/>
                  </a:lnTo>
                  <a:lnTo>
                    <a:pt x="0" y="9905"/>
                  </a:lnTo>
                  <a:lnTo>
                    <a:pt x="0" y="8254"/>
                  </a:lnTo>
                  <a:lnTo>
                    <a:pt x="507" y="6858"/>
                  </a:lnTo>
                  <a:lnTo>
                    <a:pt x="1524" y="5587"/>
                  </a:lnTo>
                  <a:lnTo>
                    <a:pt x="2540" y="4317"/>
                  </a:lnTo>
                  <a:lnTo>
                    <a:pt x="4191" y="3301"/>
                  </a:lnTo>
                  <a:lnTo>
                    <a:pt x="6476" y="2539"/>
                  </a:lnTo>
                  <a:lnTo>
                    <a:pt x="8763" y="1650"/>
                  </a:lnTo>
                  <a:lnTo>
                    <a:pt x="11810" y="1015"/>
                  </a:lnTo>
                  <a:lnTo>
                    <a:pt x="15621" y="635"/>
                  </a:lnTo>
                  <a:lnTo>
                    <a:pt x="19430" y="253"/>
                  </a:lnTo>
                  <a:lnTo>
                    <a:pt x="24129" y="0"/>
                  </a:lnTo>
                  <a:lnTo>
                    <a:pt x="29718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5210" y="421640"/>
              <a:ext cx="226314" cy="2531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7083" y="417448"/>
              <a:ext cx="1900428" cy="26149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92347" y="421640"/>
              <a:ext cx="232283" cy="2531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57882" y="326009"/>
              <a:ext cx="1408303" cy="43713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067048" y="423544"/>
              <a:ext cx="2785110" cy="249554"/>
            </a:xfrm>
            <a:custGeom>
              <a:avLst/>
              <a:gdLst/>
              <a:ahLst/>
              <a:cxnLst/>
              <a:rect l="l" t="t" r="r" b="b"/>
              <a:pathLst>
                <a:path w="2785109" h="249554">
                  <a:moveTo>
                    <a:pt x="2669285" y="0"/>
                  </a:moveTo>
                  <a:lnTo>
                    <a:pt x="2709416" y="4554"/>
                  </a:lnTo>
                  <a:lnTo>
                    <a:pt x="2749297" y="24415"/>
                  </a:lnTo>
                  <a:lnTo>
                    <a:pt x="2774096" y="59199"/>
                  </a:lnTo>
                  <a:lnTo>
                    <a:pt x="2784552" y="108090"/>
                  </a:lnTo>
                  <a:lnTo>
                    <a:pt x="2784982" y="122427"/>
                  </a:lnTo>
                  <a:lnTo>
                    <a:pt x="2784528" y="136235"/>
                  </a:lnTo>
                  <a:lnTo>
                    <a:pt x="2777617" y="173989"/>
                  </a:lnTo>
                  <a:lnTo>
                    <a:pt x="2755010" y="214121"/>
                  </a:lnTo>
                  <a:lnTo>
                    <a:pt x="2717037" y="240156"/>
                  </a:lnTo>
                  <a:lnTo>
                    <a:pt x="2678586" y="248729"/>
                  </a:lnTo>
                  <a:lnTo>
                    <a:pt x="2663825" y="249300"/>
                  </a:lnTo>
                  <a:lnTo>
                    <a:pt x="2649539" y="248798"/>
                  </a:lnTo>
                  <a:lnTo>
                    <a:pt x="2602110" y="236602"/>
                  </a:lnTo>
                  <a:lnTo>
                    <a:pt x="2569630" y="209053"/>
                  </a:lnTo>
                  <a:lnTo>
                    <a:pt x="2551985" y="167128"/>
                  </a:lnTo>
                  <a:lnTo>
                    <a:pt x="2548128" y="126872"/>
                  </a:lnTo>
                  <a:lnTo>
                    <a:pt x="2548602" y="113063"/>
                  </a:lnTo>
                  <a:lnTo>
                    <a:pt x="2555621" y="75183"/>
                  </a:lnTo>
                  <a:lnTo>
                    <a:pt x="2578354" y="35051"/>
                  </a:lnTo>
                  <a:lnTo>
                    <a:pt x="2616073" y="9143"/>
                  </a:lnTo>
                  <a:lnTo>
                    <a:pt x="2654524" y="571"/>
                  </a:lnTo>
                  <a:lnTo>
                    <a:pt x="2669285" y="0"/>
                  </a:lnTo>
                  <a:close/>
                </a:path>
                <a:path w="2785109" h="249554">
                  <a:moveTo>
                    <a:pt x="2415159" y="0"/>
                  </a:moveTo>
                  <a:lnTo>
                    <a:pt x="2460460" y="6197"/>
                  </a:lnTo>
                  <a:lnTo>
                    <a:pt x="2495607" y="30253"/>
                  </a:lnTo>
                  <a:lnTo>
                    <a:pt x="2505329" y="63500"/>
                  </a:lnTo>
                  <a:lnTo>
                    <a:pt x="2505329" y="69722"/>
                  </a:lnTo>
                  <a:lnTo>
                    <a:pt x="2504440" y="75818"/>
                  </a:lnTo>
                  <a:lnTo>
                    <a:pt x="2502407" y="81533"/>
                  </a:lnTo>
                  <a:lnTo>
                    <a:pt x="2500376" y="87375"/>
                  </a:lnTo>
                  <a:lnTo>
                    <a:pt x="2469515" y="116204"/>
                  </a:lnTo>
                  <a:lnTo>
                    <a:pt x="2462783" y="118237"/>
                  </a:lnTo>
                  <a:lnTo>
                    <a:pt x="2462529" y="118744"/>
                  </a:lnTo>
                  <a:lnTo>
                    <a:pt x="2469642" y="119506"/>
                  </a:lnTo>
                  <a:lnTo>
                    <a:pt x="2476246" y="121538"/>
                  </a:lnTo>
                  <a:lnTo>
                    <a:pt x="2482469" y="124713"/>
                  </a:lnTo>
                  <a:lnTo>
                    <a:pt x="2488692" y="127762"/>
                  </a:lnTo>
                  <a:lnTo>
                    <a:pt x="2512695" y="159638"/>
                  </a:lnTo>
                  <a:lnTo>
                    <a:pt x="2514092" y="166496"/>
                  </a:lnTo>
                  <a:lnTo>
                    <a:pt x="2514092" y="173989"/>
                  </a:lnTo>
                  <a:lnTo>
                    <a:pt x="2502134" y="213012"/>
                  </a:lnTo>
                  <a:lnTo>
                    <a:pt x="2469530" y="238474"/>
                  </a:lnTo>
                  <a:lnTo>
                    <a:pt x="2430367" y="248078"/>
                  </a:lnTo>
                  <a:lnTo>
                    <a:pt x="2407030" y="249300"/>
                  </a:lnTo>
                  <a:lnTo>
                    <a:pt x="2398649" y="249300"/>
                  </a:lnTo>
                  <a:lnTo>
                    <a:pt x="2390521" y="248665"/>
                  </a:lnTo>
                  <a:lnTo>
                    <a:pt x="2382774" y="247395"/>
                  </a:lnTo>
                  <a:lnTo>
                    <a:pt x="2375027" y="246252"/>
                  </a:lnTo>
                  <a:lnTo>
                    <a:pt x="2367788" y="244601"/>
                  </a:lnTo>
                  <a:lnTo>
                    <a:pt x="2361311" y="242696"/>
                  </a:lnTo>
                  <a:lnTo>
                    <a:pt x="2354834" y="240791"/>
                  </a:lnTo>
                  <a:lnTo>
                    <a:pt x="2349373" y="238887"/>
                  </a:lnTo>
                  <a:lnTo>
                    <a:pt x="2345054" y="236727"/>
                  </a:lnTo>
                  <a:lnTo>
                    <a:pt x="2340737" y="234695"/>
                  </a:lnTo>
                  <a:lnTo>
                    <a:pt x="2331592" y="226567"/>
                  </a:lnTo>
                  <a:lnTo>
                    <a:pt x="2330704" y="225043"/>
                  </a:lnTo>
                  <a:lnTo>
                    <a:pt x="2328164" y="207644"/>
                  </a:lnTo>
                  <a:lnTo>
                    <a:pt x="2328164" y="203453"/>
                  </a:lnTo>
                  <a:lnTo>
                    <a:pt x="2328164" y="199643"/>
                  </a:lnTo>
                  <a:lnTo>
                    <a:pt x="2332228" y="185546"/>
                  </a:lnTo>
                  <a:lnTo>
                    <a:pt x="2332990" y="184912"/>
                  </a:lnTo>
                  <a:lnTo>
                    <a:pt x="2334005" y="184657"/>
                  </a:lnTo>
                  <a:lnTo>
                    <a:pt x="2335149" y="184657"/>
                  </a:lnTo>
                  <a:lnTo>
                    <a:pt x="2337307" y="184657"/>
                  </a:lnTo>
                  <a:lnTo>
                    <a:pt x="2340102" y="185674"/>
                  </a:lnTo>
                  <a:lnTo>
                    <a:pt x="2343404" y="187705"/>
                  </a:lnTo>
                  <a:lnTo>
                    <a:pt x="2346832" y="189737"/>
                  </a:lnTo>
                  <a:lnTo>
                    <a:pt x="2387854" y="203628"/>
                  </a:lnTo>
                  <a:lnTo>
                    <a:pt x="2402586" y="204469"/>
                  </a:lnTo>
                  <a:lnTo>
                    <a:pt x="2409825" y="204469"/>
                  </a:lnTo>
                  <a:lnTo>
                    <a:pt x="2416175" y="203707"/>
                  </a:lnTo>
                  <a:lnTo>
                    <a:pt x="2421763" y="202183"/>
                  </a:lnTo>
                  <a:lnTo>
                    <a:pt x="2427351" y="200787"/>
                  </a:lnTo>
                  <a:lnTo>
                    <a:pt x="2446908" y="177418"/>
                  </a:lnTo>
                  <a:lnTo>
                    <a:pt x="2446908" y="172465"/>
                  </a:lnTo>
                  <a:lnTo>
                    <a:pt x="2446908" y="167893"/>
                  </a:lnTo>
                  <a:lnTo>
                    <a:pt x="2418588" y="145033"/>
                  </a:lnTo>
                  <a:lnTo>
                    <a:pt x="2411729" y="143637"/>
                  </a:lnTo>
                  <a:lnTo>
                    <a:pt x="2403348" y="143001"/>
                  </a:lnTo>
                  <a:lnTo>
                    <a:pt x="2393441" y="143001"/>
                  </a:lnTo>
                  <a:lnTo>
                    <a:pt x="2369566" y="143001"/>
                  </a:lnTo>
                  <a:lnTo>
                    <a:pt x="2367406" y="143001"/>
                  </a:lnTo>
                  <a:lnTo>
                    <a:pt x="2365755" y="142620"/>
                  </a:lnTo>
                  <a:lnTo>
                    <a:pt x="2364359" y="141858"/>
                  </a:lnTo>
                  <a:lnTo>
                    <a:pt x="2363089" y="141096"/>
                  </a:lnTo>
                  <a:lnTo>
                    <a:pt x="2361946" y="139953"/>
                  </a:lnTo>
                  <a:lnTo>
                    <a:pt x="2361184" y="138302"/>
                  </a:lnTo>
                  <a:lnTo>
                    <a:pt x="2360294" y="136651"/>
                  </a:lnTo>
                  <a:lnTo>
                    <a:pt x="2359787" y="134365"/>
                  </a:lnTo>
                  <a:lnTo>
                    <a:pt x="2359532" y="131571"/>
                  </a:lnTo>
                  <a:lnTo>
                    <a:pt x="2359279" y="128777"/>
                  </a:lnTo>
                  <a:lnTo>
                    <a:pt x="2359152" y="125349"/>
                  </a:lnTo>
                  <a:lnTo>
                    <a:pt x="2359152" y="121412"/>
                  </a:lnTo>
                  <a:lnTo>
                    <a:pt x="2359152" y="117601"/>
                  </a:lnTo>
                  <a:lnTo>
                    <a:pt x="2367026" y="101600"/>
                  </a:lnTo>
                  <a:lnTo>
                    <a:pt x="2368804" y="101600"/>
                  </a:lnTo>
                  <a:lnTo>
                    <a:pt x="2391917" y="101600"/>
                  </a:lnTo>
                  <a:lnTo>
                    <a:pt x="2400807" y="101600"/>
                  </a:lnTo>
                  <a:lnTo>
                    <a:pt x="2408554" y="100964"/>
                  </a:lnTo>
                  <a:lnTo>
                    <a:pt x="2441702" y="80644"/>
                  </a:lnTo>
                  <a:lnTo>
                    <a:pt x="2442718" y="76326"/>
                  </a:lnTo>
                  <a:lnTo>
                    <a:pt x="2442718" y="71374"/>
                  </a:lnTo>
                  <a:lnTo>
                    <a:pt x="2442718" y="67055"/>
                  </a:lnTo>
                  <a:lnTo>
                    <a:pt x="2441829" y="63245"/>
                  </a:lnTo>
                  <a:lnTo>
                    <a:pt x="2439924" y="59816"/>
                  </a:lnTo>
                  <a:lnTo>
                    <a:pt x="2438146" y="56514"/>
                  </a:lnTo>
                  <a:lnTo>
                    <a:pt x="2420239" y="46481"/>
                  </a:lnTo>
                  <a:lnTo>
                    <a:pt x="2415540" y="45465"/>
                  </a:lnTo>
                  <a:lnTo>
                    <a:pt x="2410460" y="44830"/>
                  </a:lnTo>
                  <a:lnTo>
                    <a:pt x="2404744" y="44830"/>
                  </a:lnTo>
                  <a:lnTo>
                    <a:pt x="2395347" y="44830"/>
                  </a:lnTo>
                  <a:lnTo>
                    <a:pt x="2386965" y="45846"/>
                  </a:lnTo>
                  <a:lnTo>
                    <a:pt x="2379599" y="48005"/>
                  </a:lnTo>
                  <a:lnTo>
                    <a:pt x="2372232" y="50037"/>
                  </a:lnTo>
                  <a:lnTo>
                    <a:pt x="2346960" y="61467"/>
                  </a:lnTo>
                  <a:lnTo>
                    <a:pt x="2343404" y="63500"/>
                  </a:lnTo>
                  <a:lnTo>
                    <a:pt x="2340737" y="64388"/>
                  </a:lnTo>
                  <a:lnTo>
                    <a:pt x="2338831" y="64388"/>
                  </a:lnTo>
                  <a:lnTo>
                    <a:pt x="2337942" y="64388"/>
                  </a:lnTo>
                  <a:lnTo>
                    <a:pt x="2332101" y="55244"/>
                  </a:lnTo>
                  <a:lnTo>
                    <a:pt x="2331592" y="52831"/>
                  </a:lnTo>
                  <a:lnTo>
                    <a:pt x="2331466" y="49529"/>
                  </a:lnTo>
                  <a:lnTo>
                    <a:pt x="2331466" y="45338"/>
                  </a:lnTo>
                  <a:lnTo>
                    <a:pt x="2331466" y="38862"/>
                  </a:lnTo>
                  <a:lnTo>
                    <a:pt x="2331847" y="33781"/>
                  </a:lnTo>
                  <a:lnTo>
                    <a:pt x="2332863" y="29844"/>
                  </a:lnTo>
                  <a:lnTo>
                    <a:pt x="2333752" y="26034"/>
                  </a:lnTo>
                  <a:lnTo>
                    <a:pt x="2335149" y="22987"/>
                  </a:lnTo>
                  <a:lnTo>
                    <a:pt x="2337307" y="20954"/>
                  </a:lnTo>
                  <a:lnTo>
                    <a:pt x="2339340" y="18922"/>
                  </a:lnTo>
                  <a:lnTo>
                    <a:pt x="2366517" y="7112"/>
                  </a:lnTo>
                  <a:lnTo>
                    <a:pt x="2373503" y="4952"/>
                  </a:lnTo>
                  <a:lnTo>
                    <a:pt x="2408632" y="121"/>
                  </a:lnTo>
                  <a:lnTo>
                    <a:pt x="2415159" y="0"/>
                  </a:lnTo>
                  <a:close/>
                </a:path>
                <a:path w="2785109" h="249554">
                  <a:moveTo>
                    <a:pt x="121157" y="0"/>
                  </a:moveTo>
                  <a:lnTo>
                    <a:pt x="161288" y="4554"/>
                  </a:lnTo>
                  <a:lnTo>
                    <a:pt x="201169" y="24415"/>
                  </a:lnTo>
                  <a:lnTo>
                    <a:pt x="225968" y="59199"/>
                  </a:lnTo>
                  <a:lnTo>
                    <a:pt x="236424" y="108090"/>
                  </a:lnTo>
                  <a:lnTo>
                    <a:pt x="236854" y="122427"/>
                  </a:lnTo>
                  <a:lnTo>
                    <a:pt x="236400" y="136235"/>
                  </a:lnTo>
                  <a:lnTo>
                    <a:pt x="229488" y="173989"/>
                  </a:lnTo>
                  <a:lnTo>
                    <a:pt x="206882" y="214121"/>
                  </a:lnTo>
                  <a:lnTo>
                    <a:pt x="168910" y="240156"/>
                  </a:lnTo>
                  <a:lnTo>
                    <a:pt x="130458" y="248729"/>
                  </a:lnTo>
                  <a:lnTo>
                    <a:pt x="115697" y="249300"/>
                  </a:lnTo>
                  <a:lnTo>
                    <a:pt x="101429" y="248798"/>
                  </a:lnTo>
                  <a:lnTo>
                    <a:pt x="53982" y="236602"/>
                  </a:lnTo>
                  <a:lnTo>
                    <a:pt x="21502" y="209053"/>
                  </a:lnTo>
                  <a:lnTo>
                    <a:pt x="3857" y="167128"/>
                  </a:lnTo>
                  <a:lnTo>
                    <a:pt x="0" y="126872"/>
                  </a:lnTo>
                  <a:lnTo>
                    <a:pt x="474" y="113063"/>
                  </a:lnTo>
                  <a:lnTo>
                    <a:pt x="7492" y="75183"/>
                  </a:lnTo>
                  <a:lnTo>
                    <a:pt x="30225" y="35051"/>
                  </a:lnTo>
                  <a:lnTo>
                    <a:pt x="67944" y="9143"/>
                  </a:lnTo>
                  <a:lnTo>
                    <a:pt x="106396" y="571"/>
                  </a:lnTo>
                  <a:lnTo>
                    <a:pt x="121157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70476" y="2234171"/>
            <a:ext cx="3241421" cy="60491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256403" y="2356815"/>
            <a:ext cx="18770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Математическая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81144" y="2833116"/>
            <a:ext cx="3224783" cy="306323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581144" y="2833116"/>
            <a:ext cx="3225165" cy="3063240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5"/>
              </a:spcBef>
            </a:pPr>
            <a:endParaRPr sz="16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В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этой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зоне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расположены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предметы,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которые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помогут</a:t>
            </a:r>
            <a:endParaRPr sz="1600">
              <a:latin typeface="Calibri"/>
              <a:cs typeface="Calibri"/>
            </a:endParaRPr>
          </a:p>
          <a:p>
            <a:pPr marL="100965" marR="95885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учиться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считать,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сравнивать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форму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размеры.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Здесь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дети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получают</a:t>
            </a:r>
            <a:endParaRPr sz="1600">
              <a:latin typeface="Calibri"/>
              <a:cs typeface="Calibri"/>
            </a:endParaRPr>
          </a:p>
          <a:p>
            <a:pPr marL="323215" marR="317500" indent="-635"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представления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количестве предметов,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порядковом </a:t>
            </a:r>
            <a:r>
              <a:rPr sz="1600" spc="-50" dirty="0">
                <a:latin typeface="Calibri"/>
                <a:cs typeface="Calibri"/>
              </a:rPr>
              <a:t>и </a:t>
            </a:r>
            <a:r>
              <a:rPr sz="1600" spc="-10" dirty="0">
                <a:latin typeface="Calibri"/>
                <a:cs typeface="Calibri"/>
              </a:rPr>
              <a:t>количественном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счете,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учатся</a:t>
            </a:r>
            <a:endParaRPr sz="1600">
              <a:latin typeface="Calibri"/>
              <a:cs typeface="Calibri"/>
            </a:endParaRPr>
          </a:p>
          <a:p>
            <a:pPr marL="302260" marR="295910"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распознавать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писать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цифры, </a:t>
            </a:r>
            <a:r>
              <a:rPr sz="1600" dirty="0">
                <a:latin typeface="Calibri"/>
                <a:cs typeface="Calibri"/>
              </a:rPr>
              <a:t>знакомятся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десятичной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системой.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4172" y="2234171"/>
            <a:ext cx="3241420" cy="60491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130909" y="2204720"/>
            <a:ext cx="22129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Зона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практического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развития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4840" y="2833116"/>
            <a:ext cx="3224784" cy="306323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24840" y="2833116"/>
            <a:ext cx="3225165" cy="3063240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382905" marR="375285" algn="ctr">
              <a:lnSpc>
                <a:spcPct val="100000"/>
              </a:lnSpc>
              <a:spcBef>
                <a:spcPts val="1405"/>
              </a:spcBef>
            </a:pPr>
            <a:r>
              <a:rPr sz="1600" dirty="0">
                <a:latin typeface="Calibri"/>
                <a:cs typeface="Calibri"/>
              </a:rPr>
              <a:t>Эта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зона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предназначена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для </a:t>
            </a:r>
            <a:r>
              <a:rPr sz="1600" spc="-10" dirty="0">
                <a:latin typeface="Calibri"/>
                <a:cs typeface="Calibri"/>
              </a:rPr>
              <a:t>овладения навыками,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необходимыми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человеку </a:t>
            </a:r>
            <a:r>
              <a:rPr sz="1600" spc="-50" dirty="0"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marL="226060" marR="219075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повседневной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жизни.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Именно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в </a:t>
            </a:r>
            <a:r>
              <a:rPr sz="1600" dirty="0">
                <a:latin typeface="Calibri"/>
                <a:cs typeface="Calibri"/>
              </a:rPr>
              <a:t>этой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зоне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располагаться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те</a:t>
            </a:r>
            <a:endParaRPr sz="1600">
              <a:latin typeface="Calibri"/>
              <a:cs typeface="Calibri"/>
            </a:endParaRPr>
          </a:p>
          <a:p>
            <a:pPr marL="102235" marR="93980"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игрушки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предметы,</a:t>
            </a:r>
            <a:r>
              <a:rPr sz="1600" spc="-10" dirty="0">
                <a:latin typeface="Calibri"/>
                <a:cs typeface="Calibri"/>
              </a:rPr>
              <a:t> которые будут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учить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детей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самостоятельно заботиться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себе,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также</a:t>
            </a:r>
            <a:r>
              <a:rPr sz="1600" spc="3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об </a:t>
            </a:r>
            <a:r>
              <a:rPr sz="1600" spc="-10" dirty="0">
                <a:latin typeface="Calibri"/>
                <a:cs typeface="Calibri"/>
              </a:rPr>
              <a:t>окружающей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среде,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помещении,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котором </a:t>
            </a:r>
            <a:r>
              <a:rPr sz="1600" dirty="0">
                <a:latin typeface="Calibri"/>
                <a:cs typeface="Calibri"/>
              </a:rPr>
              <a:t>он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находится,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учится </a:t>
            </a:r>
            <a:r>
              <a:rPr sz="1600" dirty="0">
                <a:latin typeface="Calibri"/>
                <a:cs typeface="Calibri"/>
              </a:rPr>
              <a:t>правилам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хорошего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тона.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26780" y="2234171"/>
            <a:ext cx="3241421" cy="60491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551034" y="2356815"/>
            <a:ext cx="12014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Сенсорная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535923" y="2833116"/>
            <a:ext cx="3226307" cy="306323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8535923" y="2833116"/>
            <a:ext cx="3226435" cy="3063240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5"/>
              </a:spcBef>
            </a:pPr>
            <a:endParaRPr sz="160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В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этой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зоне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собраны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материалы</a:t>
            </a:r>
            <a:endParaRPr sz="1600">
              <a:latin typeface="Calibri"/>
              <a:cs typeface="Calibri"/>
            </a:endParaRPr>
          </a:p>
          <a:p>
            <a:pPr marL="30035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для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развития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органов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чувств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70815" marR="161925" indent="26162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освоение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различных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форм, </a:t>
            </a:r>
            <a:r>
              <a:rPr sz="1600" dirty="0">
                <a:latin typeface="Calibri"/>
                <a:cs typeface="Calibri"/>
              </a:rPr>
              <a:t>размеров,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цвета,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веса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предметов</a:t>
            </a:r>
            <a:endParaRPr sz="1600">
              <a:latin typeface="Calibri"/>
              <a:cs typeface="Calibri"/>
            </a:endParaRPr>
          </a:p>
          <a:p>
            <a:pPr marL="390525" marR="381635" indent="635"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т.д.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Благодаря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контакту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с </a:t>
            </a:r>
            <a:r>
              <a:rPr sz="1600" spc="-10" dirty="0">
                <a:latin typeface="Calibri"/>
                <a:cs typeface="Calibri"/>
              </a:rPr>
              <a:t>окружением</a:t>
            </a:r>
            <a:r>
              <a:rPr sz="1600" dirty="0">
                <a:latin typeface="Calibri"/>
                <a:cs typeface="Calibri"/>
              </a:rPr>
              <a:t> и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собственным исследованиям,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ребенок формирует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запас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знаний,</a:t>
            </a:r>
            <a:endParaRPr sz="1600">
              <a:latin typeface="Calibri"/>
              <a:cs typeface="Calibri"/>
            </a:endParaRPr>
          </a:p>
          <a:p>
            <a:pPr marL="132715" marR="124460"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которыми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может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оперировать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его </a:t>
            </a:r>
            <a:r>
              <a:rPr sz="1600" spc="-10" dirty="0">
                <a:latin typeface="Calibri"/>
                <a:cs typeface="Calibri"/>
              </a:rPr>
              <a:t>интеллект.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7240" y="2164067"/>
            <a:ext cx="3245993" cy="6049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3525" y="2288286"/>
            <a:ext cx="1739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«Космическая»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6383" y="2764535"/>
            <a:ext cx="3230879" cy="30632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06383" y="2764535"/>
            <a:ext cx="3230880" cy="3063240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156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35"/>
              </a:spcBef>
            </a:pPr>
            <a:endParaRPr sz="1800">
              <a:latin typeface="Times New Roman"/>
              <a:cs typeface="Times New Roman"/>
            </a:endParaRPr>
          </a:p>
          <a:p>
            <a:pPr marL="96520" marR="86995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Здесь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расположены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предметы, </a:t>
            </a:r>
            <a:r>
              <a:rPr sz="1800" dirty="0">
                <a:latin typeface="Calibri"/>
                <a:cs typeface="Calibri"/>
              </a:rPr>
              <a:t>помогающие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познать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окружающий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мир,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культуру,</a:t>
            </a:r>
            <a:endParaRPr sz="180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историю,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узнать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связи</a:t>
            </a:r>
            <a:endParaRPr sz="180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поколений,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также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основ</a:t>
            </a:r>
            <a:endParaRPr sz="1800">
              <a:latin typeface="Calibri"/>
              <a:cs typeface="Calibri"/>
            </a:endParaRPr>
          </a:p>
          <a:p>
            <a:pPr marL="140335" marR="132080" indent="3175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языка,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математики,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ботаники, </a:t>
            </a:r>
            <a:r>
              <a:rPr sz="1800" dirty="0">
                <a:latin typeface="Calibri"/>
                <a:cs typeface="Calibri"/>
              </a:rPr>
              <a:t>анатомии,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географии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других наук.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1603" y="2164067"/>
            <a:ext cx="3245993" cy="6049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41646" y="2288286"/>
            <a:ext cx="3070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Зона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физического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развития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62271" y="2764535"/>
            <a:ext cx="3229355" cy="30632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462271" y="2764535"/>
            <a:ext cx="3229610" cy="3063240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endParaRPr sz="1800">
              <a:latin typeface="Times New Roman"/>
              <a:cs typeface="Times New Roman"/>
            </a:endParaRPr>
          </a:p>
          <a:p>
            <a:pPr marL="288290" marR="280670" indent="3244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Дети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удовлетворяют </a:t>
            </a:r>
            <a:r>
              <a:rPr sz="1800" dirty="0">
                <a:latin typeface="Calibri"/>
                <a:cs typeface="Calibri"/>
              </a:rPr>
              <a:t>потребность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движении,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а </a:t>
            </a:r>
            <a:r>
              <a:rPr sz="1800" spc="-10" dirty="0">
                <a:latin typeface="Calibri"/>
                <a:cs typeface="Calibri"/>
              </a:rPr>
              <a:t>упражнения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помогают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им </a:t>
            </a:r>
            <a:r>
              <a:rPr sz="1800" dirty="0">
                <a:latin typeface="Calibri"/>
                <a:cs typeface="Calibri"/>
              </a:rPr>
              <a:t>почувствовать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тело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224154" marR="21336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осознать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возможности, </a:t>
            </a:r>
            <a:r>
              <a:rPr sz="1800" dirty="0">
                <a:latin typeface="Calibri"/>
                <a:cs typeface="Calibri"/>
              </a:rPr>
              <a:t>развивать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координацию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dirty="0">
                <a:latin typeface="Calibri"/>
                <a:cs typeface="Calibri"/>
              </a:rPr>
              <a:t>ловкость,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тренировать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вестибулярный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аппарат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мышцы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19400" y="457200"/>
            <a:ext cx="7443470" cy="454659"/>
            <a:chOff x="2357882" y="326009"/>
            <a:chExt cx="7443470" cy="454659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5408" y="343535"/>
              <a:ext cx="7425658" cy="4366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3987" y="332105"/>
              <a:ext cx="7413742" cy="42494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5063" y="544829"/>
              <a:ext cx="90170" cy="864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73215" y="466725"/>
              <a:ext cx="120777" cy="1624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5086" y="466725"/>
              <a:ext cx="120776" cy="1624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38796" y="417448"/>
              <a:ext cx="2145029" cy="33705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178675" y="427736"/>
              <a:ext cx="299085" cy="244475"/>
            </a:xfrm>
            <a:custGeom>
              <a:avLst/>
              <a:gdLst/>
              <a:ahLst/>
              <a:cxnLst/>
              <a:rect l="l" t="t" r="r" b="b"/>
              <a:pathLst>
                <a:path w="299084" h="244475">
                  <a:moveTo>
                    <a:pt x="267334" y="0"/>
                  </a:moveTo>
                  <a:lnTo>
                    <a:pt x="273684" y="0"/>
                  </a:lnTo>
                  <a:lnTo>
                    <a:pt x="278765" y="253"/>
                  </a:lnTo>
                  <a:lnTo>
                    <a:pt x="282701" y="635"/>
                  </a:lnTo>
                  <a:lnTo>
                    <a:pt x="286766" y="1015"/>
                  </a:lnTo>
                  <a:lnTo>
                    <a:pt x="289814" y="1650"/>
                  </a:lnTo>
                  <a:lnTo>
                    <a:pt x="292226" y="2539"/>
                  </a:lnTo>
                  <a:lnTo>
                    <a:pt x="294513" y="3301"/>
                  </a:lnTo>
                  <a:lnTo>
                    <a:pt x="296164" y="4317"/>
                  </a:lnTo>
                  <a:lnTo>
                    <a:pt x="297179" y="5587"/>
                  </a:lnTo>
                  <a:lnTo>
                    <a:pt x="298069" y="6858"/>
                  </a:lnTo>
                  <a:lnTo>
                    <a:pt x="298576" y="8254"/>
                  </a:lnTo>
                  <a:lnTo>
                    <a:pt x="298576" y="9905"/>
                  </a:lnTo>
                  <a:lnTo>
                    <a:pt x="298576" y="231012"/>
                  </a:lnTo>
                  <a:lnTo>
                    <a:pt x="298576" y="232663"/>
                  </a:lnTo>
                  <a:lnTo>
                    <a:pt x="298069" y="234061"/>
                  </a:lnTo>
                  <a:lnTo>
                    <a:pt x="297179" y="235330"/>
                  </a:lnTo>
                  <a:lnTo>
                    <a:pt x="296164" y="236600"/>
                  </a:lnTo>
                  <a:lnTo>
                    <a:pt x="294513" y="237616"/>
                  </a:lnTo>
                  <a:lnTo>
                    <a:pt x="292226" y="238378"/>
                  </a:lnTo>
                  <a:lnTo>
                    <a:pt x="289814" y="239267"/>
                  </a:lnTo>
                  <a:lnTo>
                    <a:pt x="286766" y="239902"/>
                  </a:lnTo>
                  <a:lnTo>
                    <a:pt x="282701" y="240284"/>
                  </a:lnTo>
                  <a:lnTo>
                    <a:pt x="278765" y="240664"/>
                  </a:lnTo>
                  <a:lnTo>
                    <a:pt x="273684" y="240918"/>
                  </a:lnTo>
                  <a:lnTo>
                    <a:pt x="267334" y="240918"/>
                  </a:lnTo>
                  <a:lnTo>
                    <a:pt x="261493" y="240918"/>
                  </a:lnTo>
                  <a:lnTo>
                    <a:pt x="242950" y="238378"/>
                  </a:lnTo>
                  <a:lnTo>
                    <a:pt x="240538" y="237616"/>
                  </a:lnTo>
                  <a:lnTo>
                    <a:pt x="238886" y="236600"/>
                  </a:lnTo>
                  <a:lnTo>
                    <a:pt x="237871" y="235330"/>
                  </a:lnTo>
                  <a:lnTo>
                    <a:pt x="236854" y="234061"/>
                  </a:lnTo>
                  <a:lnTo>
                    <a:pt x="236474" y="232663"/>
                  </a:lnTo>
                  <a:lnTo>
                    <a:pt x="236474" y="231012"/>
                  </a:lnTo>
                  <a:lnTo>
                    <a:pt x="236474" y="9905"/>
                  </a:lnTo>
                  <a:lnTo>
                    <a:pt x="236474" y="8254"/>
                  </a:lnTo>
                  <a:lnTo>
                    <a:pt x="236854" y="6858"/>
                  </a:lnTo>
                  <a:lnTo>
                    <a:pt x="237871" y="5587"/>
                  </a:lnTo>
                  <a:lnTo>
                    <a:pt x="238886" y="4317"/>
                  </a:lnTo>
                  <a:lnTo>
                    <a:pt x="240538" y="3301"/>
                  </a:lnTo>
                  <a:lnTo>
                    <a:pt x="242950" y="2539"/>
                  </a:lnTo>
                  <a:lnTo>
                    <a:pt x="245364" y="1650"/>
                  </a:lnTo>
                  <a:lnTo>
                    <a:pt x="248539" y="1015"/>
                  </a:lnTo>
                  <a:lnTo>
                    <a:pt x="252475" y="635"/>
                  </a:lnTo>
                  <a:lnTo>
                    <a:pt x="256540" y="253"/>
                  </a:lnTo>
                  <a:lnTo>
                    <a:pt x="261493" y="0"/>
                  </a:lnTo>
                  <a:lnTo>
                    <a:pt x="267334" y="0"/>
                  </a:lnTo>
                  <a:close/>
                </a:path>
                <a:path w="299084" h="244475">
                  <a:moveTo>
                    <a:pt x="29718" y="0"/>
                  </a:moveTo>
                  <a:lnTo>
                    <a:pt x="62483" y="6603"/>
                  </a:lnTo>
                  <a:lnTo>
                    <a:pt x="62483" y="9905"/>
                  </a:lnTo>
                  <a:lnTo>
                    <a:pt x="62483" y="78104"/>
                  </a:lnTo>
                  <a:lnTo>
                    <a:pt x="91821" y="76326"/>
                  </a:lnTo>
                  <a:lnTo>
                    <a:pt x="98932" y="76326"/>
                  </a:lnTo>
                  <a:lnTo>
                    <a:pt x="145923" y="81914"/>
                  </a:lnTo>
                  <a:lnTo>
                    <a:pt x="184739" y="103417"/>
                  </a:lnTo>
                  <a:lnTo>
                    <a:pt x="202612" y="138826"/>
                  </a:lnTo>
                  <a:lnTo>
                    <a:pt x="204216" y="156590"/>
                  </a:lnTo>
                  <a:lnTo>
                    <a:pt x="203765" y="166187"/>
                  </a:lnTo>
                  <a:lnTo>
                    <a:pt x="188229" y="207502"/>
                  </a:lnTo>
                  <a:lnTo>
                    <a:pt x="149709" y="234523"/>
                  </a:lnTo>
                  <a:lnTo>
                    <a:pt x="100810" y="243963"/>
                  </a:lnTo>
                  <a:lnTo>
                    <a:pt x="85978" y="244348"/>
                  </a:lnTo>
                  <a:lnTo>
                    <a:pt x="80518" y="244348"/>
                  </a:lnTo>
                  <a:lnTo>
                    <a:pt x="75056" y="244348"/>
                  </a:lnTo>
                  <a:lnTo>
                    <a:pt x="69342" y="244221"/>
                  </a:lnTo>
                  <a:lnTo>
                    <a:pt x="63753" y="244221"/>
                  </a:lnTo>
                  <a:lnTo>
                    <a:pt x="58293" y="243966"/>
                  </a:lnTo>
                  <a:lnTo>
                    <a:pt x="52958" y="243712"/>
                  </a:lnTo>
                  <a:lnTo>
                    <a:pt x="47498" y="243459"/>
                  </a:lnTo>
                  <a:lnTo>
                    <a:pt x="42291" y="243204"/>
                  </a:lnTo>
                  <a:lnTo>
                    <a:pt x="37210" y="242824"/>
                  </a:lnTo>
                  <a:lnTo>
                    <a:pt x="32003" y="242569"/>
                  </a:lnTo>
                  <a:lnTo>
                    <a:pt x="27177" y="242188"/>
                  </a:lnTo>
                  <a:lnTo>
                    <a:pt x="22605" y="241680"/>
                  </a:lnTo>
                  <a:lnTo>
                    <a:pt x="14604" y="240791"/>
                  </a:lnTo>
                  <a:lnTo>
                    <a:pt x="8890" y="238378"/>
                  </a:lnTo>
                  <a:lnTo>
                    <a:pt x="5333" y="234441"/>
                  </a:lnTo>
                  <a:lnTo>
                    <a:pt x="1777" y="230504"/>
                  </a:lnTo>
                  <a:lnTo>
                    <a:pt x="0" y="224409"/>
                  </a:lnTo>
                  <a:lnTo>
                    <a:pt x="0" y="216408"/>
                  </a:lnTo>
                  <a:lnTo>
                    <a:pt x="0" y="9905"/>
                  </a:lnTo>
                  <a:lnTo>
                    <a:pt x="0" y="8254"/>
                  </a:lnTo>
                  <a:lnTo>
                    <a:pt x="507" y="6858"/>
                  </a:lnTo>
                  <a:lnTo>
                    <a:pt x="1524" y="5587"/>
                  </a:lnTo>
                  <a:lnTo>
                    <a:pt x="2540" y="4317"/>
                  </a:lnTo>
                  <a:lnTo>
                    <a:pt x="4191" y="3301"/>
                  </a:lnTo>
                  <a:lnTo>
                    <a:pt x="6476" y="2539"/>
                  </a:lnTo>
                  <a:lnTo>
                    <a:pt x="8763" y="1650"/>
                  </a:lnTo>
                  <a:lnTo>
                    <a:pt x="11810" y="1015"/>
                  </a:lnTo>
                  <a:lnTo>
                    <a:pt x="15621" y="635"/>
                  </a:lnTo>
                  <a:lnTo>
                    <a:pt x="19430" y="253"/>
                  </a:lnTo>
                  <a:lnTo>
                    <a:pt x="24129" y="0"/>
                  </a:lnTo>
                  <a:lnTo>
                    <a:pt x="29718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95210" y="421640"/>
              <a:ext cx="226314" cy="25311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47083" y="417448"/>
              <a:ext cx="1900428" cy="26149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2347" y="421640"/>
              <a:ext cx="232283" cy="2531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57882" y="326009"/>
              <a:ext cx="1408303" cy="43713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67048" y="423544"/>
              <a:ext cx="2785110" cy="249554"/>
            </a:xfrm>
            <a:custGeom>
              <a:avLst/>
              <a:gdLst/>
              <a:ahLst/>
              <a:cxnLst/>
              <a:rect l="l" t="t" r="r" b="b"/>
              <a:pathLst>
                <a:path w="2785109" h="249554">
                  <a:moveTo>
                    <a:pt x="2669285" y="0"/>
                  </a:moveTo>
                  <a:lnTo>
                    <a:pt x="2709416" y="4554"/>
                  </a:lnTo>
                  <a:lnTo>
                    <a:pt x="2749297" y="24415"/>
                  </a:lnTo>
                  <a:lnTo>
                    <a:pt x="2774096" y="59199"/>
                  </a:lnTo>
                  <a:lnTo>
                    <a:pt x="2784552" y="108090"/>
                  </a:lnTo>
                  <a:lnTo>
                    <a:pt x="2784982" y="122427"/>
                  </a:lnTo>
                  <a:lnTo>
                    <a:pt x="2784528" y="136235"/>
                  </a:lnTo>
                  <a:lnTo>
                    <a:pt x="2777617" y="173989"/>
                  </a:lnTo>
                  <a:lnTo>
                    <a:pt x="2755010" y="214121"/>
                  </a:lnTo>
                  <a:lnTo>
                    <a:pt x="2717037" y="240156"/>
                  </a:lnTo>
                  <a:lnTo>
                    <a:pt x="2678586" y="248729"/>
                  </a:lnTo>
                  <a:lnTo>
                    <a:pt x="2663825" y="249300"/>
                  </a:lnTo>
                  <a:lnTo>
                    <a:pt x="2649539" y="248798"/>
                  </a:lnTo>
                  <a:lnTo>
                    <a:pt x="2602110" y="236602"/>
                  </a:lnTo>
                  <a:lnTo>
                    <a:pt x="2569630" y="209053"/>
                  </a:lnTo>
                  <a:lnTo>
                    <a:pt x="2551985" y="167128"/>
                  </a:lnTo>
                  <a:lnTo>
                    <a:pt x="2548128" y="126872"/>
                  </a:lnTo>
                  <a:lnTo>
                    <a:pt x="2548602" y="113063"/>
                  </a:lnTo>
                  <a:lnTo>
                    <a:pt x="2555621" y="75183"/>
                  </a:lnTo>
                  <a:lnTo>
                    <a:pt x="2578354" y="35051"/>
                  </a:lnTo>
                  <a:lnTo>
                    <a:pt x="2616073" y="9143"/>
                  </a:lnTo>
                  <a:lnTo>
                    <a:pt x="2654524" y="571"/>
                  </a:lnTo>
                  <a:lnTo>
                    <a:pt x="2669285" y="0"/>
                  </a:lnTo>
                  <a:close/>
                </a:path>
                <a:path w="2785109" h="249554">
                  <a:moveTo>
                    <a:pt x="2415159" y="0"/>
                  </a:moveTo>
                  <a:lnTo>
                    <a:pt x="2460460" y="6197"/>
                  </a:lnTo>
                  <a:lnTo>
                    <a:pt x="2495607" y="30253"/>
                  </a:lnTo>
                  <a:lnTo>
                    <a:pt x="2505329" y="63500"/>
                  </a:lnTo>
                  <a:lnTo>
                    <a:pt x="2505329" y="69722"/>
                  </a:lnTo>
                  <a:lnTo>
                    <a:pt x="2504440" y="75818"/>
                  </a:lnTo>
                  <a:lnTo>
                    <a:pt x="2502407" y="81533"/>
                  </a:lnTo>
                  <a:lnTo>
                    <a:pt x="2500376" y="87375"/>
                  </a:lnTo>
                  <a:lnTo>
                    <a:pt x="2469515" y="116204"/>
                  </a:lnTo>
                  <a:lnTo>
                    <a:pt x="2462783" y="118237"/>
                  </a:lnTo>
                  <a:lnTo>
                    <a:pt x="2462529" y="118744"/>
                  </a:lnTo>
                  <a:lnTo>
                    <a:pt x="2469642" y="119506"/>
                  </a:lnTo>
                  <a:lnTo>
                    <a:pt x="2476246" y="121538"/>
                  </a:lnTo>
                  <a:lnTo>
                    <a:pt x="2482469" y="124713"/>
                  </a:lnTo>
                  <a:lnTo>
                    <a:pt x="2488692" y="127762"/>
                  </a:lnTo>
                  <a:lnTo>
                    <a:pt x="2512695" y="159638"/>
                  </a:lnTo>
                  <a:lnTo>
                    <a:pt x="2514092" y="166496"/>
                  </a:lnTo>
                  <a:lnTo>
                    <a:pt x="2514092" y="173989"/>
                  </a:lnTo>
                  <a:lnTo>
                    <a:pt x="2502134" y="213012"/>
                  </a:lnTo>
                  <a:lnTo>
                    <a:pt x="2469530" y="238474"/>
                  </a:lnTo>
                  <a:lnTo>
                    <a:pt x="2430367" y="248078"/>
                  </a:lnTo>
                  <a:lnTo>
                    <a:pt x="2407030" y="249300"/>
                  </a:lnTo>
                  <a:lnTo>
                    <a:pt x="2398649" y="249300"/>
                  </a:lnTo>
                  <a:lnTo>
                    <a:pt x="2390521" y="248665"/>
                  </a:lnTo>
                  <a:lnTo>
                    <a:pt x="2382774" y="247395"/>
                  </a:lnTo>
                  <a:lnTo>
                    <a:pt x="2375027" y="246252"/>
                  </a:lnTo>
                  <a:lnTo>
                    <a:pt x="2367788" y="244601"/>
                  </a:lnTo>
                  <a:lnTo>
                    <a:pt x="2361311" y="242696"/>
                  </a:lnTo>
                  <a:lnTo>
                    <a:pt x="2354834" y="240791"/>
                  </a:lnTo>
                  <a:lnTo>
                    <a:pt x="2349373" y="238887"/>
                  </a:lnTo>
                  <a:lnTo>
                    <a:pt x="2345054" y="236727"/>
                  </a:lnTo>
                  <a:lnTo>
                    <a:pt x="2340737" y="234695"/>
                  </a:lnTo>
                  <a:lnTo>
                    <a:pt x="2331592" y="226567"/>
                  </a:lnTo>
                  <a:lnTo>
                    <a:pt x="2330704" y="225043"/>
                  </a:lnTo>
                  <a:lnTo>
                    <a:pt x="2328164" y="207644"/>
                  </a:lnTo>
                  <a:lnTo>
                    <a:pt x="2328164" y="203453"/>
                  </a:lnTo>
                  <a:lnTo>
                    <a:pt x="2328164" y="199643"/>
                  </a:lnTo>
                  <a:lnTo>
                    <a:pt x="2332228" y="185546"/>
                  </a:lnTo>
                  <a:lnTo>
                    <a:pt x="2332990" y="184912"/>
                  </a:lnTo>
                  <a:lnTo>
                    <a:pt x="2334005" y="184657"/>
                  </a:lnTo>
                  <a:lnTo>
                    <a:pt x="2335149" y="184657"/>
                  </a:lnTo>
                  <a:lnTo>
                    <a:pt x="2337307" y="184657"/>
                  </a:lnTo>
                  <a:lnTo>
                    <a:pt x="2340102" y="185674"/>
                  </a:lnTo>
                  <a:lnTo>
                    <a:pt x="2343404" y="187705"/>
                  </a:lnTo>
                  <a:lnTo>
                    <a:pt x="2346832" y="189737"/>
                  </a:lnTo>
                  <a:lnTo>
                    <a:pt x="2387854" y="203628"/>
                  </a:lnTo>
                  <a:lnTo>
                    <a:pt x="2402586" y="204469"/>
                  </a:lnTo>
                  <a:lnTo>
                    <a:pt x="2409825" y="204469"/>
                  </a:lnTo>
                  <a:lnTo>
                    <a:pt x="2416175" y="203707"/>
                  </a:lnTo>
                  <a:lnTo>
                    <a:pt x="2421763" y="202183"/>
                  </a:lnTo>
                  <a:lnTo>
                    <a:pt x="2427351" y="200787"/>
                  </a:lnTo>
                  <a:lnTo>
                    <a:pt x="2446908" y="177418"/>
                  </a:lnTo>
                  <a:lnTo>
                    <a:pt x="2446908" y="172465"/>
                  </a:lnTo>
                  <a:lnTo>
                    <a:pt x="2446908" y="167893"/>
                  </a:lnTo>
                  <a:lnTo>
                    <a:pt x="2418588" y="145033"/>
                  </a:lnTo>
                  <a:lnTo>
                    <a:pt x="2411729" y="143637"/>
                  </a:lnTo>
                  <a:lnTo>
                    <a:pt x="2403348" y="143001"/>
                  </a:lnTo>
                  <a:lnTo>
                    <a:pt x="2393441" y="143001"/>
                  </a:lnTo>
                  <a:lnTo>
                    <a:pt x="2369566" y="143001"/>
                  </a:lnTo>
                  <a:lnTo>
                    <a:pt x="2367406" y="143001"/>
                  </a:lnTo>
                  <a:lnTo>
                    <a:pt x="2365755" y="142620"/>
                  </a:lnTo>
                  <a:lnTo>
                    <a:pt x="2364359" y="141858"/>
                  </a:lnTo>
                  <a:lnTo>
                    <a:pt x="2363089" y="141096"/>
                  </a:lnTo>
                  <a:lnTo>
                    <a:pt x="2361946" y="139953"/>
                  </a:lnTo>
                  <a:lnTo>
                    <a:pt x="2361184" y="138302"/>
                  </a:lnTo>
                  <a:lnTo>
                    <a:pt x="2360294" y="136651"/>
                  </a:lnTo>
                  <a:lnTo>
                    <a:pt x="2359787" y="134365"/>
                  </a:lnTo>
                  <a:lnTo>
                    <a:pt x="2359532" y="131571"/>
                  </a:lnTo>
                  <a:lnTo>
                    <a:pt x="2359279" y="128777"/>
                  </a:lnTo>
                  <a:lnTo>
                    <a:pt x="2359152" y="125349"/>
                  </a:lnTo>
                  <a:lnTo>
                    <a:pt x="2359152" y="121412"/>
                  </a:lnTo>
                  <a:lnTo>
                    <a:pt x="2359152" y="117601"/>
                  </a:lnTo>
                  <a:lnTo>
                    <a:pt x="2367026" y="101600"/>
                  </a:lnTo>
                  <a:lnTo>
                    <a:pt x="2368804" y="101600"/>
                  </a:lnTo>
                  <a:lnTo>
                    <a:pt x="2391917" y="101600"/>
                  </a:lnTo>
                  <a:lnTo>
                    <a:pt x="2400807" y="101600"/>
                  </a:lnTo>
                  <a:lnTo>
                    <a:pt x="2408554" y="100964"/>
                  </a:lnTo>
                  <a:lnTo>
                    <a:pt x="2441702" y="80644"/>
                  </a:lnTo>
                  <a:lnTo>
                    <a:pt x="2442718" y="76326"/>
                  </a:lnTo>
                  <a:lnTo>
                    <a:pt x="2442718" y="71374"/>
                  </a:lnTo>
                  <a:lnTo>
                    <a:pt x="2442718" y="67055"/>
                  </a:lnTo>
                  <a:lnTo>
                    <a:pt x="2441829" y="63245"/>
                  </a:lnTo>
                  <a:lnTo>
                    <a:pt x="2439924" y="59816"/>
                  </a:lnTo>
                  <a:lnTo>
                    <a:pt x="2438146" y="56514"/>
                  </a:lnTo>
                  <a:lnTo>
                    <a:pt x="2420239" y="46481"/>
                  </a:lnTo>
                  <a:lnTo>
                    <a:pt x="2415540" y="45465"/>
                  </a:lnTo>
                  <a:lnTo>
                    <a:pt x="2410460" y="44830"/>
                  </a:lnTo>
                  <a:lnTo>
                    <a:pt x="2404744" y="44830"/>
                  </a:lnTo>
                  <a:lnTo>
                    <a:pt x="2395347" y="44830"/>
                  </a:lnTo>
                  <a:lnTo>
                    <a:pt x="2386965" y="45846"/>
                  </a:lnTo>
                  <a:lnTo>
                    <a:pt x="2379599" y="48005"/>
                  </a:lnTo>
                  <a:lnTo>
                    <a:pt x="2372232" y="50037"/>
                  </a:lnTo>
                  <a:lnTo>
                    <a:pt x="2346960" y="61467"/>
                  </a:lnTo>
                  <a:lnTo>
                    <a:pt x="2343404" y="63500"/>
                  </a:lnTo>
                  <a:lnTo>
                    <a:pt x="2340737" y="64388"/>
                  </a:lnTo>
                  <a:lnTo>
                    <a:pt x="2338831" y="64388"/>
                  </a:lnTo>
                  <a:lnTo>
                    <a:pt x="2337942" y="64388"/>
                  </a:lnTo>
                  <a:lnTo>
                    <a:pt x="2332101" y="55244"/>
                  </a:lnTo>
                  <a:lnTo>
                    <a:pt x="2331592" y="52831"/>
                  </a:lnTo>
                  <a:lnTo>
                    <a:pt x="2331466" y="49529"/>
                  </a:lnTo>
                  <a:lnTo>
                    <a:pt x="2331466" y="45338"/>
                  </a:lnTo>
                  <a:lnTo>
                    <a:pt x="2331466" y="38862"/>
                  </a:lnTo>
                  <a:lnTo>
                    <a:pt x="2331847" y="33781"/>
                  </a:lnTo>
                  <a:lnTo>
                    <a:pt x="2332863" y="29844"/>
                  </a:lnTo>
                  <a:lnTo>
                    <a:pt x="2333752" y="26034"/>
                  </a:lnTo>
                  <a:lnTo>
                    <a:pt x="2335149" y="22987"/>
                  </a:lnTo>
                  <a:lnTo>
                    <a:pt x="2337307" y="20954"/>
                  </a:lnTo>
                  <a:lnTo>
                    <a:pt x="2339340" y="18922"/>
                  </a:lnTo>
                  <a:lnTo>
                    <a:pt x="2366517" y="7112"/>
                  </a:lnTo>
                  <a:lnTo>
                    <a:pt x="2373503" y="4952"/>
                  </a:lnTo>
                  <a:lnTo>
                    <a:pt x="2408632" y="121"/>
                  </a:lnTo>
                  <a:lnTo>
                    <a:pt x="2415159" y="0"/>
                  </a:lnTo>
                  <a:close/>
                </a:path>
                <a:path w="2785109" h="249554">
                  <a:moveTo>
                    <a:pt x="121157" y="0"/>
                  </a:moveTo>
                  <a:lnTo>
                    <a:pt x="161288" y="4554"/>
                  </a:lnTo>
                  <a:lnTo>
                    <a:pt x="201169" y="24415"/>
                  </a:lnTo>
                  <a:lnTo>
                    <a:pt x="225968" y="59199"/>
                  </a:lnTo>
                  <a:lnTo>
                    <a:pt x="236424" y="108090"/>
                  </a:lnTo>
                  <a:lnTo>
                    <a:pt x="236854" y="122427"/>
                  </a:lnTo>
                  <a:lnTo>
                    <a:pt x="236400" y="136235"/>
                  </a:lnTo>
                  <a:lnTo>
                    <a:pt x="229488" y="173989"/>
                  </a:lnTo>
                  <a:lnTo>
                    <a:pt x="206882" y="214121"/>
                  </a:lnTo>
                  <a:lnTo>
                    <a:pt x="168910" y="240156"/>
                  </a:lnTo>
                  <a:lnTo>
                    <a:pt x="130458" y="248729"/>
                  </a:lnTo>
                  <a:lnTo>
                    <a:pt x="115697" y="249300"/>
                  </a:lnTo>
                  <a:lnTo>
                    <a:pt x="101429" y="248798"/>
                  </a:lnTo>
                  <a:lnTo>
                    <a:pt x="53982" y="236602"/>
                  </a:lnTo>
                  <a:lnTo>
                    <a:pt x="21502" y="209053"/>
                  </a:lnTo>
                  <a:lnTo>
                    <a:pt x="3857" y="167128"/>
                  </a:lnTo>
                  <a:lnTo>
                    <a:pt x="0" y="126872"/>
                  </a:lnTo>
                  <a:lnTo>
                    <a:pt x="474" y="113063"/>
                  </a:lnTo>
                  <a:lnTo>
                    <a:pt x="7492" y="75183"/>
                  </a:lnTo>
                  <a:lnTo>
                    <a:pt x="30225" y="35051"/>
                  </a:lnTo>
                  <a:lnTo>
                    <a:pt x="67944" y="9143"/>
                  </a:lnTo>
                  <a:lnTo>
                    <a:pt x="106396" y="571"/>
                  </a:lnTo>
                  <a:lnTo>
                    <a:pt x="121157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0540" y="2164067"/>
            <a:ext cx="3241421" cy="60491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585341" y="2288286"/>
            <a:ext cx="1099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Языковая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21208" y="2764535"/>
            <a:ext cx="3226308" cy="306324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21208" y="2764535"/>
            <a:ext cx="3226435" cy="3063240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205740" marR="195580" indent="635" algn="ctr">
              <a:lnSpc>
                <a:spcPct val="100000"/>
              </a:lnSpc>
              <a:spcBef>
                <a:spcPts val="1145"/>
              </a:spcBef>
            </a:pPr>
            <a:r>
              <a:rPr sz="1800" dirty="0">
                <a:latin typeface="Calibri"/>
                <a:cs typeface="Calibri"/>
              </a:rPr>
              <a:t>Дидактический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материал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 </a:t>
            </a:r>
            <a:r>
              <a:rPr sz="1800" dirty="0">
                <a:latin typeface="Calibri"/>
                <a:cs typeface="Calibri"/>
              </a:rPr>
              <a:t>этой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зоне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способствует </a:t>
            </a:r>
            <a:r>
              <a:rPr sz="1800" dirty="0">
                <a:latin typeface="Calibri"/>
                <a:cs typeface="Calibri"/>
              </a:rPr>
              <a:t>развитию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речи,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обогащению словарного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запаса,</a:t>
            </a:r>
            <a:endParaRPr sz="1800">
              <a:latin typeface="Calibri"/>
              <a:cs typeface="Calibri"/>
            </a:endParaRPr>
          </a:p>
          <a:p>
            <a:pPr marL="134620" marR="126364" indent="3175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формированию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обобщающих </a:t>
            </a:r>
            <a:r>
              <a:rPr sz="1800" dirty="0">
                <a:latin typeface="Calibri"/>
                <a:cs typeface="Calibri"/>
              </a:rPr>
              <a:t>понятий,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знакомит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звуками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буквами.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этой</a:t>
            </a:r>
            <a:r>
              <a:rPr sz="1800" spc="-20" dirty="0">
                <a:latin typeface="Calibri"/>
                <a:cs typeface="Calibri"/>
              </a:rPr>
              <a:t> зоне</a:t>
            </a:r>
            <a:endParaRPr sz="1800">
              <a:latin typeface="Calibri"/>
              <a:cs typeface="Calibri"/>
            </a:endParaRPr>
          </a:p>
          <a:p>
            <a:pPr marL="418465" marR="410845" indent="-12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ребенок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расширяет </a:t>
            </a:r>
            <a:r>
              <a:rPr sz="1800" dirty="0">
                <a:latin typeface="Calibri"/>
                <a:cs typeface="Calibri"/>
              </a:rPr>
              <a:t>словарный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запас,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учится </a:t>
            </a:r>
            <a:r>
              <a:rPr sz="1800" dirty="0">
                <a:latin typeface="Calibri"/>
                <a:cs typeface="Calibri"/>
              </a:rPr>
              <a:t>читать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писать.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133600" y="1143000"/>
            <a:ext cx="86868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5"/>
              </a:spcBef>
            </a:pPr>
            <a:r>
              <a:rPr sz="1800" dirty="0"/>
              <a:t>Зоны</a:t>
            </a:r>
            <a:r>
              <a:rPr sz="1800" spc="-35" dirty="0"/>
              <a:t> </a:t>
            </a:r>
            <a:r>
              <a:rPr sz="1800" dirty="0"/>
              <a:t>Монтессори</a:t>
            </a:r>
            <a:r>
              <a:rPr sz="1800" spc="-60" dirty="0"/>
              <a:t> </a:t>
            </a:r>
            <a:r>
              <a:rPr sz="1800" dirty="0"/>
              <a:t>выстроены</a:t>
            </a:r>
            <a:r>
              <a:rPr sz="1800" spc="-30" dirty="0"/>
              <a:t> </a:t>
            </a:r>
            <a:r>
              <a:rPr sz="1800" dirty="0"/>
              <a:t>таким</a:t>
            </a:r>
            <a:r>
              <a:rPr sz="1800" spc="-40" dirty="0"/>
              <a:t> </a:t>
            </a:r>
            <a:r>
              <a:rPr sz="1800" dirty="0"/>
              <a:t>образом,</a:t>
            </a:r>
            <a:r>
              <a:rPr sz="1800" spc="-60" dirty="0"/>
              <a:t> </a:t>
            </a:r>
            <a:r>
              <a:rPr sz="1800" dirty="0"/>
              <a:t>чтобы</a:t>
            </a:r>
            <a:r>
              <a:rPr sz="1800" spc="-50" dirty="0"/>
              <a:t> </a:t>
            </a:r>
            <a:r>
              <a:rPr sz="1800" dirty="0"/>
              <a:t>ребенок</a:t>
            </a:r>
            <a:r>
              <a:rPr sz="1800" spc="-40" dirty="0"/>
              <a:t> </a:t>
            </a:r>
            <a:r>
              <a:rPr sz="1800" dirty="0"/>
              <a:t>имел</a:t>
            </a:r>
            <a:r>
              <a:rPr sz="1800" spc="-40" dirty="0"/>
              <a:t> </a:t>
            </a:r>
            <a:r>
              <a:rPr sz="1800" dirty="0"/>
              <a:t>возможность</a:t>
            </a:r>
            <a:r>
              <a:rPr sz="1800" spc="-55" dirty="0"/>
              <a:t> </a:t>
            </a:r>
            <a:r>
              <a:rPr sz="1800" spc="-10" dirty="0"/>
              <a:t>гармонично</a:t>
            </a:r>
          </a:p>
          <a:p>
            <a:pPr marL="271145" algn="ctr">
              <a:lnSpc>
                <a:spcPct val="100000"/>
              </a:lnSpc>
            </a:pPr>
            <a:r>
              <a:rPr sz="1800" dirty="0"/>
              <a:t>развиваться</a:t>
            </a:r>
            <a:r>
              <a:rPr sz="1800" spc="-60" dirty="0"/>
              <a:t> </a:t>
            </a:r>
            <a:r>
              <a:rPr sz="1800" dirty="0"/>
              <a:t>во</a:t>
            </a:r>
            <a:r>
              <a:rPr sz="1800" spc="-35" dirty="0"/>
              <a:t> </a:t>
            </a:r>
            <a:r>
              <a:rPr sz="1800" dirty="0"/>
              <a:t>всех</a:t>
            </a:r>
            <a:r>
              <a:rPr sz="1800" spc="-35" dirty="0"/>
              <a:t> </a:t>
            </a:r>
            <a:r>
              <a:rPr sz="1800" dirty="0"/>
              <a:t>направлениях</a:t>
            </a:r>
            <a:r>
              <a:rPr sz="1800" spc="-45" dirty="0"/>
              <a:t> </a:t>
            </a:r>
            <a:r>
              <a:rPr sz="1800" spc="-10" dirty="0"/>
              <a:t>исходя</a:t>
            </a:r>
            <a:r>
              <a:rPr sz="1800" spc="-50" dirty="0"/>
              <a:t> </a:t>
            </a:r>
            <a:r>
              <a:rPr sz="1800" dirty="0"/>
              <a:t>из</a:t>
            </a:r>
            <a:r>
              <a:rPr sz="1800" spc="-45" dirty="0"/>
              <a:t> </a:t>
            </a:r>
            <a:r>
              <a:rPr sz="1800" dirty="0"/>
              <a:t>сензитивных</a:t>
            </a:r>
            <a:r>
              <a:rPr sz="1800" spc="-45" dirty="0"/>
              <a:t> </a:t>
            </a:r>
            <a:r>
              <a:rPr sz="1800" spc="-10" dirty="0"/>
              <a:t>периодов</a:t>
            </a:r>
            <a:r>
              <a:rPr sz="1800" spc="-60" dirty="0"/>
              <a:t> </a:t>
            </a:r>
            <a:r>
              <a:rPr sz="1800" spc="-10" dirty="0"/>
              <a:t>развития.</a:t>
            </a:r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627380" y="1121765"/>
            <a:ext cx="10896600" cy="5284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10" dirty="0">
                <a:latin typeface="Calibri"/>
                <a:cs typeface="Calibri"/>
              </a:rPr>
              <a:t>Педагогика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Монтессори: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учит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создавать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правила,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жить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ним;</a:t>
            </a:r>
            <a:endParaRPr sz="20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мотивирует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учебе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учатся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исключительно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интереса,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своем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темпе,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без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соревнований 	</a:t>
            </a:r>
            <a:r>
              <a:rPr sz="2000" dirty="0">
                <a:latin typeface="Calibri"/>
                <a:cs typeface="Calibri"/>
              </a:rPr>
              <a:t>со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сверстниками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обязательной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программы;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учит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самостоятельно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организовывать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планировать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свою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деятельность;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научает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ответственности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поступки;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учит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взаимопомощи: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старшие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становятся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ответственнее,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младшие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увереннее;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дети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уважают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потребности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других,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знают,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такое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«личные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границы»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«кто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есть»;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учит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самостоятельно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искать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ответы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вопросы;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учит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самостоятельно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находить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исправлять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ошибки;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знакомит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основами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окружающего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мира;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развивает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мощную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логику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аналитические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способности;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развивает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интеллект;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развивает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речь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через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мелкую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моторику.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79800" y="372490"/>
            <a:ext cx="5253355" cy="440055"/>
            <a:chOff x="3479800" y="372490"/>
            <a:chExt cx="5253355" cy="4400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7353" y="389381"/>
              <a:ext cx="5235674" cy="422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5895" y="378586"/>
              <a:ext cx="5223509" cy="4105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5017" y="449580"/>
              <a:ext cx="1840483" cy="2613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6156" y="449580"/>
              <a:ext cx="2925445" cy="34569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85895" y="378586"/>
              <a:ext cx="250190" cy="322580"/>
            </a:xfrm>
            <a:custGeom>
              <a:avLst/>
              <a:gdLst/>
              <a:ahLst/>
              <a:cxnLst/>
              <a:rect l="l" t="t" r="r" b="b"/>
              <a:pathLst>
                <a:path w="250189" h="322580">
                  <a:moveTo>
                    <a:pt x="19176" y="0"/>
                  </a:moveTo>
                  <a:lnTo>
                    <a:pt x="231012" y="0"/>
                  </a:lnTo>
                  <a:lnTo>
                    <a:pt x="236981" y="0"/>
                  </a:lnTo>
                  <a:lnTo>
                    <a:pt x="241553" y="1650"/>
                  </a:lnTo>
                  <a:lnTo>
                    <a:pt x="244855" y="5079"/>
                  </a:lnTo>
                  <a:lnTo>
                    <a:pt x="248157" y="8382"/>
                  </a:lnTo>
                  <a:lnTo>
                    <a:pt x="249808" y="13588"/>
                  </a:lnTo>
                  <a:lnTo>
                    <a:pt x="249808" y="20574"/>
                  </a:lnTo>
                  <a:lnTo>
                    <a:pt x="249808" y="312165"/>
                  </a:lnTo>
                  <a:lnTo>
                    <a:pt x="249808" y="313816"/>
                  </a:lnTo>
                  <a:lnTo>
                    <a:pt x="249300" y="315340"/>
                  </a:lnTo>
                  <a:lnTo>
                    <a:pt x="248284" y="316484"/>
                  </a:lnTo>
                  <a:lnTo>
                    <a:pt x="247395" y="317753"/>
                  </a:lnTo>
                  <a:lnTo>
                    <a:pt x="245617" y="318770"/>
                  </a:lnTo>
                  <a:lnTo>
                    <a:pt x="243077" y="319659"/>
                  </a:lnTo>
                  <a:lnTo>
                    <a:pt x="240664" y="320421"/>
                  </a:lnTo>
                  <a:lnTo>
                    <a:pt x="237362" y="321055"/>
                  </a:lnTo>
                  <a:lnTo>
                    <a:pt x="233044" y="321437"/>
                  </a:lnTo>
                  <a:lnTo>
                    <a:pt x="228853" y="321945"/>
                  </a:lnTo>
                  <a:lnTo>
                    <a:pt x="223646" y="322072"/>
                  </a:lnTo>
                  <a:lnTo>
                    <a:pt x="217424" y="322072"/>
                  </a:lnTo>
                  <a:lnTo>
                    <a:pt x="211074" y="322072"/>
                  </a:lnTo>
                  <a:lnTo>
                    <a:pt x="205866" y="321945"/>
                  </a:lnTo>
                  <a:lnTo>
                    <a:pt x="201675" y="321437"/>
                  </a:lnTo>
                  <a:lnTo>
                    <a:pt x="197357" y="321055"/>
                  </a:lnTo>
                  <a:lnTo>
                    <a:pt x="186308" y="316484"/>
                  </a:lnTo>
                  <a:lnTo>
                    <a:pt x="185165" y="315340"/>
                  </a:lnTo>
                  <a:lnTo>
                    <a:pt x="184657" y="313816"/>
                  </a:lnTo>
                  <a:lnTo>
                    <a:pt x="184657" y="312165"/>
                  </a:lnTo>
                  <a:lnTo>
                    <a:pt x="184657" y="54228"/>
                  </a:lnTo>
                  <a:lnTo>
                    <a:pt x="65277" y="54228"/>
                  </a:lnTo>
                  <a:lnTo>
                    <a:pt x="65277" y="312165"/>
                  </a:lnTo>
                  <a:lnTo>
                    <a:pt x="65277" y="313816"/>
                  </a:lnTo>
                  <a:lnTo>
                    <a:pt x="48387" y="321437"/>
                  </a:lnTo>
                  <a:lnTo>
                    <a:pt x="44195" y="321945"/>
                  </a:lnTo>
                  <a:lnTo>
                    <a:pt x="38988" y="322072"/>
                  </a:lnTo>
                  <a:lnTo>
                    <a:pt x="32512" y="322072"/>
                  </a:lnTo>
                  <a:lnTo>
                    <a:pt x="26288" y="322072"/>
                  </a:lnTo>
                  <a:lnTo>
                    <a:pt x="20954" y="321945"/>
                  </a:lnTo>
                  <a:lnTo>
                    <a:pt x="16763" y="321437"/>
                  </a:lnTo>
                  <a:lnTo>
                    <a:pt x="12573" y="321055"/>
                  </a:lnTo>
                  <a:lnTo>
                    <a:pt x="1524" y="316484"/>
                  </a:lnTo>
                  <a:lnTo>
                    <a:pt x="507" y="315340"/>
                  </a:lnTo>
                  <a:lnTo>
                    <a:pt x="0" y="313816"/>
                  </a:lnTo>
                  <a:lnTo>
                    <a:pt x="0" y="312165"/>
                  </a:lnTo>
                  <a:lnTo>
                    <a:pt x="0" y="20574"/>
                  </a:lnTo>
                  <a:lnTo>
                    <a:pt x="0" y="13588"/>
                  </a:lnTo>
                  <a:lnTo>
                    <a:pt x="1777" y="8382"/>
                  </a:lnTo>
                  <a:lnTo>
                    <a:pt x="5206" y="5079"/>
                  </a:lnTo>
                  <a:lnTo>
                    <a:pt x="8762" y="1650"/>
                  </a:lnTo>
                  <a:lnTo>
                    <a:pt x="13334" y="0"/>
                  </a:lnTo>
                  <a:lnTo>
                    <a:pt x="19176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68740" y="4341876"/>
            <a:ext cx="2551176" cy="2337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535940" y="1055623"/>
            <a:ext cx="4575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Система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имеет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определенные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недостатки</a:t>
            </a:r>
            <a:r>
              <a:rPr sz="1800" spc="-10" dirty="0"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34709" y="1406144"/>
            <a:ext cx="452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(нет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0593" y="1406144"/>
            <a:ext cx="9474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классно</a:t>
            </a:r>
            <a:r>
              <a:rPr sz="1800" spc="-10" dirty="0">
                <a:latin typeface="Arial MT"/>
                <a:cs typeface="Arial MT"/>
              </a:rPr>
              <a:t>-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406144"/>
            <a:ext cx="5753735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  <a:tab pos="1313815" algn="l"/>
                <a:tab pos="2606675" algn="l"/>
                <a:tab pos="2875915" algn="l"/>
                <a:tab pos="470217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трудная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адаптация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к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традиционному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обучению</a:t>
            </a:r>
            <a:endParaRPr sz="18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урочной</a:t>
            </a:r>
            <a:r>
              <a:rPr sz="1800" spc="-11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системы)</a:t>
            </a:r>
            <a:r>
              <a:rPr sz="1800" spc="-10" dirty="0"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Microsoft Sans Serif"/>
                <a:cs typeface="Microsoft Sans Serif"/>
              </a:rPr>
              <a:t>длительная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подготовка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педагогов</a:t>
            </a:r>
            <a:r>
              <a:rPr sz="1800" spc="-35" dirty="0">
                <a:latin typeface="Arial MT"/>
                <a:cs typeface="Arial MT"/>
              </a:rPr>
              <a:t>-</a:t>
            </a:r>
            <a:r>
              <a:rPr sz="1800" spc="-10" dirty="0">
                <a:latin typeface="Microsoft Sans Serif"/>
                <a:cs typeface="Microsoft Sans Serif"/>
              </a:rPr>
              <a:t>монтессори</a:t>
            </a:r>
            <a:r>
              <a:rPr sz="1800" spc="-10" dirty="0"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7705" y="2381758"/>
            <a:ext cx="525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8895" algn="l"/>
                <a:tab pos="2801620" algn="l"/>
                <a:tab pos="434594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большого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количества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уникальных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учебных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8082" y="3006293"/>
            <a:ext cx="52908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3820" algn="l"/>
                <a:tab pos="2762250" algn="l"/>
                <a:tab pos="3041015" algn="l"/>
                <a:tab pos="436562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привычных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спонтанных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творческих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ролевых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381758"/>
            <a:ext cx="2025014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9906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необходимость 	</a:t>
            </a:r>
            <a:r>
              <a:rPr sz="1800" spc="-10" dirty="0">
                <a:latin typeface="Microsoft Sans Serif"/>
                <a:cs typeface="Microsoft Sans Serif"/>
              </a:rPr>
              <a:t>материалов</a:t>
            </a:r>
            <a:r>
              <a:rPr sz="1800" spc="-10" dirty="0"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недопустимость</a:t>
            </a:r>
            <a:endParaRPr sz="18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игр</a:t>
            </a:r>
            <a:r>
              <a:rPr sz="1800" spc="-20" dirty="0"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631819"/>
            <a:ext cx="7444740" cy="182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762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1911350" algn="l"/>
                <a:tab pos="3117215" algn="l"/>
                <a:tab pos="5334635" algn="l"/>
                <a:tab pos="704215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преобладает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развитие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интеллектуальных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способностей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над 	</a:t>
            </a:r>
            <a:r>
              <a:rPr sz="1800" spc="-10" dirty="0">
                <a:latin typeface="Microsoft Sans Serif"/>
                <a:cs typeface="Microsoft Sans Serif"/>
              </a:rPr>
              <a:t>творческими</a:t>
            </a:r>
            <a:r>
              <a:rPr sz="1800" spc="-10" dirty="0"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 marL="297815" marR="762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отрицание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рисования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лепки,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сказок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стихов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как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деятельности, 	</a:t>
            </a:r>
            <a:r>
              <a:rPr sz="1800" dirty="0">
                <a:latin typeface="Microsoft Sans Serif"/>
                <a:cs typeface="Microsoft Sans Serif"/>
              </a:rPr>
              <a:t>уводящей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ребенка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от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реальности</a:t>
            </a:r>
            <a:r>
              <a:rPr sz="1800" spc="-10" dirty="0"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 marL="297815" marR="508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чтение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для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детей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spc="745" dirty="0">
                <a:latin typeface="Microsoft Sans Serif"/>
                <a:cs typeface="Microsoft Sans Serif"/>
              </a:rPr>
              <a:t>—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это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процесс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получения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информации,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а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не 	</a:t>
            </a:r>
            <a:r>
              <a:rPr sz="1800" spc="-10" dirty="0">
                <a:latin typeface="Microsoft Sans Serif"/>
                <a:cs typeface="Microsoft Sans Serif"/>
              </a:rPr>
              <a:t>удовольствие</a:t>
            </a:r>
            <a:r>
              <a:rPr sz="1800" spc="-10" dirty="0"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5551" y="5506618"/>
            <a:ext cx="344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1250" algn="l"/>
                <a:tab pos="2058035" algn="l"/>
                <a:tab pos="330771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лишает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опыта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общения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5506618"/>
            <a:ext cx="3721735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  <a:tab pos="164909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излишняя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самостоятельность</a:t>
            </a:r>
            <a:endParaRPr sz="18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коллективе</a:t>
            </a:r>
            <a:r>
              <a:rPr sz="1800" spc="-10" dirty="0"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отрицаются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обычные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игрушки</a:t>
            </a:r>
            <a:r>
              <a:rPr sz="1800" spc="-1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46321" y="338963"/>
            <a:ext cx="4480560" cy="433070"/>
            <a:chOff x="3846321" y="338963"/>
            <a:chExt cx="4480560" cy="43307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3974" y="355981"/>
              <a:ext cx="4462449" cy="4155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2417" y="345059"/>
              <a:ext cx="4450842" cy="4032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8871" y="417449"/>
              <a:ext cx="1840484" cy="26149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9851" y="417449"/>
              <a:ext cx="2165350" cy="33705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852417" y="345059"/>
              <a:ext cx="250825" cy="323850"/>
            </a:xfrm>
            <a:custGeom>
              <a:avLst/>
              <a:gdLst/>
              <a:ahLst/>
              <a:cxnLst/>
              <a:rect l="l" t="t" r="r" b="b"/>
              <a:pathLst>
                <a:path w="250825" h="323850">
                  <a:moveTo>
                    <a:pt x="32766" y="0"/>
                  </a:moveTo>
                  <a:lnTo>
                    <a:pt x="39243" y="0"/>
                  </a:lnTo>
                  <a:lnTo>
                    <a:pt x="44450" y="254"/>
                  </a:lnTo>
                  <a:lnTo>
                    <a:pt x="65278" y="8763"/>
                  </a:lnTo>
                  <a:lnTo>
                    <a:pt x="65278" y="10414"/>
                  </a:lnTo>
                  <a:lnTo>
                    <a:pt x="65278" y="128016"/>
                  </a:lnTo>
                  <a:lnTo>
                    <a:pt x="185166" y="128016"/>
                  </a:lnTo>
                  <a:lnTo>
                    <a:pt x="185166" y="10414"/>
                  </a:lnTo>
                  <a:lnTo>
                    <a:pt x="185166" y="8763"/>
                  </a:lnTo>
                  <a:lnTo>
                    <a:pt x="185674" y="7239"/>
                  </a:lnTo>
                  <a:lnTo>
                    <a:pt x="186817" y="5842"/>
                  </a:lnTo>
                  <a:lnTo>
                    <a:pt x="187833" y="4572"/>
                  </a:lnTo>
                  <a:lnTo>
                    <a:pt x="211455" y="0"/>
                  </a:lnTo>
                  <a:lnTo>
                    <a:pt x="217805" y="0"/>
                  </a:lnTo>
                  <a:lnTo>
                    <a:pt x="224155" y="0"/>
                  </a:lnTo>
                  <a:lnTo>
                    <a:pt x="248666" y="5842"/>
                  </a:lnTo>
                  <a:lnTo>
                    <a:pt x="249809" y="7239"/>
                  </a:lnTo>
                  <a:lnTo>
                    <a:pt x="250317" y="8763"/>
                  </a:lnTo>
                  <a:lnTo>
                    <a:pt x="250317" y="10414"/>
                  </a:lnTo>
                  <a:lnTo>
                    <a:pt x="250317" y="313182"/>
                  </a:lnTo>
                  <a:lnTo>
                    <a:pt x="250317" y="314833"/>
                  </a:lnTo>
                  <a:lnTo>
                    <a:pt x="249809" y="316357"/>
                  </a:lnTo>
                  <a:lnTo>
                    <a:pt x="248666" y="317627"/>
                  </a:lnTo>
                  <a:lnTo>
                    <a:pt x="247650" y="318897"/>
                  </a:lnTo>
                  <a:lnTo>
                    <a:pt x="245872" y="320040"/>
                  </a:lnTo>
                  <a:lnTo>
                    <a:pt x="243332" y="320802"/>
                  </a:lnTo>
                  <a:lnTo>
                    <a:pt x="240919" y="321691"/>
                  </a:lnTo>
                  <a:lnTo>
                    <a:pt x="237617" y="322326"/>
                  </a:lnTo>
                  <a:lnTo>
                    <a:pt x="233426" y="322834"/>
                  </a:lnTo>
                  <a:lnTo>
                    <a:pt x="229362" y="323342"/>
                  </a:lnTo>
                  <a:lnTo>
                    <a:pt x="224155" y="323596"/>
                  </a:lnTo>
                  <a:lnTo>
                    <a:pt x="217805" y="323596"/>
                  </a:lnTo>
                  <a:lnTo>
                    <a:pt x="211455" y="323596"/>
                  </a:lnTo>
                  <a:lnTo>
                    <a:pt x="206121" y="323342"/>
                  </a:lnTo>
                  <a:lnTo>
                    <a:pt x="201930" y="322834"/>
                  </a:lnTo>
                  <a:lnTo>
                    <a:pt x="197612" y="322326"/>
                  </a:lnTo>
                  <a:lnTo>
                    <a:pt x="194310" y="321691"/>
                  </a:lnTo>
                  <a:lnTo>
                    <a:pt x="192024" y="320802"/>
                  </a:lnTo>
                  <a:lnTo>
                    <a:pt x="189611" y="320040"/>
                  </a:lnTo>
                  <a:lnTo>
                    <a:pt x="187833" y="318897"/>
                  </a:lnTo>
                  <a:lnTo>
                    <a:pt x="186817" y="317627"/>
                  </a:lnTo>
                  <a:lnTo>
                    <a:pt x="185674" y="316357"/>
                  </a:lnTo>
                  <a:lnTo>
                    <a:pt x="185166" y="314833"/>
                  </a:lnTo>
                  <a:lnTo>
                    <a:pt x="185166" y="313182"/>
                  </a:lnTo>
                  <a:lnTo>
                    <a:pt x="185166" y="183515"/>
                  </a:lnTo>
                  <a:lnTo>
                    <a:pt x="65278" y="183515"/>
                  </a:lnTo>
                  <a:lnTo>
                    <a:pt x="65278" y="313182"/>
                  </a:lnTo>
                  <a:lnTo>
                    <a:pt x="65278" y="314833"/>
                  </a:lnTo>
                  <a:lnTo>
                    <a:pt x="58547" y="320802"/>
                  </a:lnTo>
                  <a:lnTo>
                    <a:pt x="56007" y="321691"/>
                  </a:lnTo>
                  <a:lnTo>
                    <a:pt x="52705" y="322326"/>
                  </a:lnTo>
                  <a:lnTo>
                    <a:pt x="48641" y="322834"/>
                  </a:lnTo>
                  <a:lnTo>
                    <a:pt x="44450" y="323342"/>
                  </a:lnTo>
                  <a:lnTo>
                    <a:pt x="39243" y="323596"/>
                  </a:lnTo>
                  <a:lnTo>
                    <a:pt x="32766" y="323596"/>
                  </a:lnTo>
                  <a:lnTo>
                    <a:pt x="26416" y="323596"/>
                  </a:lnTo>
                  <a:lnTo>
                    <a:pt x="21209" y="323342"/>
                  </a:lnTo>
                  <a:lnTo>
                    <a:pt x="17018" y="322834"/>
                  </a:lnTo>
                  <a:lnTo>
                    <a:pt x="12827" y="322326"/>
                  </a:lnTo>
                  <a:lnTo>
                    <a:pt x="9525" y="321691"/>
                  </a:lnTo>
                  <a:lnTo>
                    <a:pt x="6985" y="320802"/>
                  </a:lnTo>
                  <a:lnTo>
                    <a:pt x="4445" y="320040"/>
                  </a:lnTo>
                  <a:lnTo>
                    <a:pt x="2667" y="318897"/>
                  </a:lnTo>
                  <a:lnTo>
                    <a:pt x="1651" y="317627"/>
                  </a:lnTo>
                  <a:lnTo>
                    <a:pt x="635" y="316357"/>
                  </a:lnTo>
                  <a:lnTo>
                    <a:pt x="0" y="314833"/>
                  </a:lnTo>
                  <a:lnTo>
                    <a:pt x="0" y="313182"/>
                  </a:lnTo>
                  <a:lnTo>
                    <a:pt x="0" y="10414"/>
                  </a:lnTo>
                  <a:lnTo>
                    <a:pt x="0" y="8763"/>
                  </a:lnTo>
                  <a:lnTo>
                    <a:pt x="635" y="7239"/>
                  </a:lnTo>
                  <a:lnTo>
                    <a:pt x="26416" y="0"/>
                  </a:lnTo>
                  <a:lnTo>
                    <a:pt x="32766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15528" y="1174940"/>
            <a:ext cx="3316097" cy="5195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5181600" y="457200"/>
            <a:ext cx="1778635" cy="431165"/>
            <a:chOff x="5198109" y="340359"/>
            <a:chExt cx="1778635" cy="43116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5635" y="358647"/>
              <a:ext cx="1760881" cy="4128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4205" y="346455"/>
              <a:ext cx="1748790" cy="4018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2117" y="520064"/>
              <a:ext cx="112776" cy="1033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9414" y="417448"/>
              <a:ext cx="1479677" cy="3370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62117" y="389254"/>
              <a:ext cx="96139" cy="953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04205" y="346455"/>
              <a:ext cx="232410" cy="320675"/>
            </a:xfrm>
            <a:custGeom>
              <a:avLst/>
              <a:gdLst/>
              <a:ahLst/>
              <a:cxnLst/>
              <a:rect l="l" t="t" r="r" b="b"/>
              <a:pathLst>
                <a:path w="232410" h="320675">
                  <a:moveTo>
                    <a:pt x="19304" y="0"/>
                  </a:moveTo>
                  <a:lnTo>
                    <a:pt x="99822" y="0"/>
                  </a:lnTo>
                  <a:lnTo>
                    <a:pt x="114016" y="309"/>
                  </a:lnTo>
                  <a:lnTo>
                    <a:pt x="159648" y="7758"/>
                  </a:lnTo>
                  <a:lnTo>
                    <a:pt x="196627" y="31353"/>
                  </a:lnTo>
                  <a:lnTo>
                    <a:pt x="212651" y="71485"/>
                  </a:lnTo>
                  <a:lnTo>
                    <a:pt x="213106" y="81534"/>
                  </a:lnTo>
                  <a:lnTo>
                    <a:pt x="213106" y="89281"/>
                  </a:lnTo>
                  <a:lnTo>
                    <a:pt x="201422" y="122174"/>
                  </a:lnTo>
                  <a:lnTo>
                    <a:pt x="197612" y="127762"/>
                  </a:lnTo>
                  <a:lnTo>
                    <a:pt x="193040" y="132842"/>
                  </a:lnTo>
                  <a:lnTo>
                    <a:pt x="187452" y="137033"/>
                  </a:lnTo>
                  <a:lnTo>
                    <a:pt x="181991" y="141351"/>
                  </a:lnTo>
                  <a:lnTo>
                    <a:pt x="175641" y="144780"/>
                  </a:lnTo>
                  <a:lnTo>
                    <a:pt x="168529" y="147447"/>
                  </a:lnTo>
                  <a:lnTo>
                    <a:pt x="175172" y="148923"/>
                  </a:lnTo>
                  <a:lnTo>
                    <a:pt x="209266" y="167443"/>
                  </a:lnTo>
                  <a:lnTo>
                    <a:pt x="229369" y="201836"/>
                  </a:lnTo>
                  <a:lnTo>
                    <a:pt x="232156" y="224536"/>
                  </a:lnTo>
                  <a:lnTo>
                    <a:pt x="231868" y="232896"/>
                  </a:lnTo>
                  <a:lnTo>
                    <a:pt x="218402" y="274508"/>
                  </a:lnTo>
                  <a:lnTo>
                    <a:pt x="188757" y="302093"/>
                  </a:lnTo>
                  <a:lnTo>
                    <a:pt x="147413" y="317005"/>
                  </a:lnTo>
                  <a:lnTo>
                    <a:pt x="104648" y="320675"/>
                  </a:lnTo>
                  <a:lnTo>
                    <a:pt x="19304" y="320675"/>
                  </a:lnTo>
                  <a:lnTo>
                    <a:pt x="13843" y="320675"/>
                  </a:lnTo>
                  <a:lnTo>
                    <a:pt x="9271" y="319024"/>
                  </a:lnTo>
                  <a:lnTo>
                    <a:pt x="5588" y="315849"/>
                  </a:lnTo>
                  <a:lnTo>
                    <a:pt x="1905" y="312674"/>
                  </a:lnTo>
                  <a:lnTo>
                    <a:pt x="0" y="307340"/>
                  </a:lnTo>
                  <a:lnTo>
                    <a:pt x="0" y="300101"/>
                  </a:lnTo>
                  <a:lnTo>
                    <a:pt x="0" y="20574"/>
                  </a:lnTo>
                  <a:lnTo>
                    <a:pt x="0" y="13335"/>
                  </a:lnTo>
                  <a:lnTo>
                    <a:pt x="1905" y="8127"/>
                  </a:lnTo>
                  <a:lnTo>
                    <a:pt x="5588" y="4825"/>
                  </a:lnTo>
                  <a:lnTo>
                    <a:pt x="9271" y="1650"/>
                  </a:lnTo>
                  <a:lnTo>
                    <a:pt x="13843" y="0"/>
                  </a:lnTo>
                  <a:lnTo>
                    <a:pt x="19304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72400" y="762000"/>
            <a:ext cx="3589020" cy="26685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62000" y="914400"/>
            <a:ext cx="10439400" cy="54175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algn="just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Отношение</a:t>
            </a:r>
            <a:r>
              <a:rPr spc="-4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pc="-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педагогической</a:t>
            </a:r>
            <a:r>
              <a:rPr spc="-7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spc="-4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spc="-5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неоднозначно.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3630929" indent="354965" algn="just">
              <a:lnSpc>
                <a:spcPct val="100000"/>
              </a:lnSpc>
            </a:pP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pc="30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многих</a:t>
            </a:r>
            <a:r>
              <a:rPr spc="30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spc="32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pc="3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spc="31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вызывает</a:t>
            </a:r>
            <a:r>
              <a:rPr spc="3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неприятие</a:t>
            </a:r>
            <a:r>
              <a:rPr spc="32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домашних</a:t>
            </a:r>
            <a:r>
              <a:rPr spc="6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spc="6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pc="7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экзаменов.</a:t>
            </a:r>
            <a:r>
              <a:rPr spc="7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pc="6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spc="7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недостатков</a:t>
            </a:r>
            <a:r>
              <a:rPr spc="7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рассматривается</a:t>
            </a:r>
            <a:r>
              <a:rPr spc="18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отрицание</a:t>
            </a:r>
            <a:r>
              <a:rPr spc="18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активной</a:t>
            </a:r>
            <a:r>
              <a:rPr spc="17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роли</a:t>
            </a:r>
            <a:r>
              <a:rPr spc="18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педагога,</a:t>
            </a:r>
            <a:r>
              <a:rPr spc="18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недооценка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spc="20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ролевых</a:t>
            </a:r>
            <a:r>
              <a:rPr spc="19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spc="19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pc="19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spc="20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ребенка,</a:t>
            </a:r>
            <a:r>
              <a:rPr spc="204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pc="204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spc="20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недостаточное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spc="35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эстетическому</a:t>
            </a:r>
            <a:r>
              <a:rPr spc="34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воспитанию</a:t>
            </a:r>
            <a:r>
              <a:rPr spc="34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r>
              <a:rPr spc="35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Принцип,</a:t>
            </a:r>
            <a:r>
              <a:rPr spc="34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которому</a:t>
            </a:r>
            <a:r>
              <a:rPr spc="38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spc="38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spc="38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решает,</a:t>
            </a:r>
            <a:r>
              <a:rPr spc="39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spc="38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pc="38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хочет</a:t>
            </a:r>
            <a:r>
              <a:rPr spc="40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заниматься</a:t>
            </a:r>
            <a:r>
              <a:rPr spc="38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pc="38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момент,</a:t>
            </a:r>
            <a:r>
              <a:rPr spc="30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воспринимается</a:t>
            </a:r>
            <a:r>
              <a:rPr spc="29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противниками</a:t>
            </a:r>
            <a:r>
              <a:rPr spc="27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spc="29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настороженно,</a:t>
            </a:r>
            <a:r>
              <a:rPr spc="30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потенциально</a:t>
            </a:r>
            <a:r>
              <a:rPr spc="-4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ведущий</a:t>
            </a:r>
            <a:r>
              <a:rPr spc="-5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pc="-4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проблемам</a:t>
            </a:r>
            <a:r>
              <a:rPr spc="-5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адаптации</a:t>
            </a:r>
            <a:r>
              <a:rPr spc="-5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pc="-3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spc="-6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школьной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31115" marR="43180" algn="just">
              <a:lnSpc>
                <a:spcPct val="100000"/>
              </a:lnSpc>
              <a:spcBef>
                <a:spcPts val="260"/>
              </a:spcBef>
            </a:pP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дисциплины.</a:t>
            </a:r>
            <a:r>
              <a:rPr spc="32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Помимо</a:t>
            </a:r>
            <a:r>
              <a:rPr spc="3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этого,</a:t>
            </a:r>
            <a:r>
              <a:rPr spc="32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spc="32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самостоятельном</a:t>
            </a:r>
            <a:r>
              <a:rPr spc="33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выборе</a:t>
            </a:r>
            <a:r>
              <a:rPr spc="3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spc="33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pc="3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изучения,</a:t>
            </a:r>
            <a:r>
              <a:rPr spc="33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школьники</a:t>
            </a:r>
            <a:r>
              <a:rPr spc="3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будут</a:t>
            </a:r>
            <a:r>
              <a:rPr spc="14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изучать</a:t>
            </a:r>
            <a:r>
              <a:rPr spc="14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spc="13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spc="14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знания,</a:t>
            </a:r>
            <a:r>
              <a:rPr spc="14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pc="14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spc="13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pc="14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заинтересовали,</a:t>
            </a:r>
            <a:r>
              <a:rPr spc="13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pc="13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spc="14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оцениваться,</a:t>
            </a:r>
            <a:r>
              <a:rPr spc="14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pc="-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недостаток</a:t>
            </a:r>
            <a:r>
              <a:rPr spc="-6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системы.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354965" algn="just">
              <a:lnSpc>
                <a:spcPct val="100000"/>
              </a:lnSpc>
              <a:spcBef>
                <a:spcPts val="800"/>
              </a:spcBef>
            </a:pP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Среди</a:t>
            </a:r>
            <a:r>
              <a:rPr spc="28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отмечаемых</a:t>
            </a:r>
            <a:r>
              <a:rPr spc="28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достоинств</a:t>
            </a:r>
            <a:r>
              <a:rPr spc="29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spc="29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pc="28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spc="29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pc="28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практику</a:t>
            </a:r>
            <a:r>
              <a:rPr spc="28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spc="29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воспитания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систематических</a:t>
            </a:r>
            <a:r>
              <a:rPr spc="44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pc="434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планомерных</a:t>
            </a:r>
            <a:r>
              <a:rPr spc="434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занятий,</a:t>
            </a:r>
            <a:r>
              <a:rPr spc="44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постановка</a:t>
            </a:r>
            <a:r>
              <a:rPr spc="45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вопроса</a:t>
            </a:r>
            <a:r>
              <a:rPr spc="45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pc="43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предоставлении</a:t>
            </a:r>
            <a:r>
              <a:rPr spc="43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ребенку</a:t>
            </a:r>
            <a:r>
              <a:rPr spc="459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свободы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выбора</a:t>
            </a:r>
            <a:r>
              <a:rPr spc="33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занятий,</a:t>
            </a:r>
            <a:r>
              <a:rPr spc="3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индивидуальный</a:t>
            </a:r>
            <a:r>
              <a:rPr spc="3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подход</a:t>
            </a:r>
            <a:r>
              <a:rPr spc="33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pc="3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каждому</a:t>
            </a:r>
            <a:r>
              <a:rPr spc="3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ребенку.</a:t>
            </a:r>
            <a:r>
              <a:rPr spc="32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Сторонники</a:t>
            </a:r>
            <a:r>
              <a:rPr spc="30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метода</a:t>
            </a:r>
            <a:r>
              <a:rPr spc="3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утверждают,</a:t>
            </a:r>
            <a:r>
              <a:rPr spc="33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результатом</a:t>
            </a:r>
            <a:r>
              <a:rPr spc="2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spc="23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pc="229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spc="23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spc="229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spc="23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большая</a:t>
            </a:r>
            <a:r>
              <a:rPr spc="229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самостоятельность</a:t>
            </a:r>
            <a:r>
              <a:rPr spc="229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pc="-5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spc="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детей,</a:t>
            </a:r>
            <a:r>
              <a:rPr spc="1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spc="-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ставить</a:t>
            </a:r>
            <a:r>
              <a:rPr spc="1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цели и</a:t>
            </a:r>
            <a:r>
              <a:rPr spc="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принимать</a:t>
            </a:r>
            <a:r>
              <a:rPr spc="-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решения,</a:t>
            </a:r>
            <a:r>
              <a:rPr spc="2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pc="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главное</a:t>
            </a:r>
            <a:r>
              <a:rPr spc="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pc="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spc="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умеют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4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хотят</a:t>
            </a:r>
            <a:r>
              <a:rPr spc="-45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spc="-4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2021"/>
                </a:solidFill>
                <a:latin typeface="Times New Roman" pitchFamily="18" charset="0"/>
                <a:cs typeface="Times New Roman" pitchFamily="18" charset="0"/>
              </a:rPr>
              <a:t>свободными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4953000" y="1524000"/>
            <a:ext cx="2723515" cy="567690"/>
            <a:chOff x="4746878" y="2704719"/>
            <a:chExt cx="2723515" cy="56769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9992" y="2727325"/>
              <a:ext cx="2700020" cy="5448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2974" y="2710942"/>
              <a:ext cx="2687828" cy="5328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6165" y="3075432"/>
              <a:ext cx="131953" cy="1082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4052" y="2954528"/>
              <a:ext cx="168528" cy="2186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5372" y="2937383"/>
              <a:ext cx="175132" cy="2377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52974" y="2710815"/>
              <a:ext cx="2687955" cy="533400"/>
            </a:xfrm>
            <a:custGeom>
              <a:avLst/>
              <a:gdLst/>
              <a:ahLst/>
              <a:cxnLst/>
              <a:rect l="l" t="t" r="r" b="b"/>
              <a:pathLst>
                <a:path w="2687954" h="533400">
                  <a:moveTo>
                    <a:pt x="447294" y="167259"/>
                  </a:moveTo>
                  <a:lnTo>
                    <a:pt x="708533" y="167259"/>
                  </a:lnTo>
                  <a:lnTo>
                    <a:pt x="717169" y="167259"/>
                  </a:lnTo>
                  <a:lnTo>
                    <a:pt x="723646" y="169799"/>
                  </a:lnTo>
                  <a:lnTo>
                    <a:pt x="727837" y="174879"/>
                  </a:lnTo>
                  <a:lnTo>
                    <a:pt x="732154" y="179959"/>
                  </a:lnTo>
                  <a:lnTo>
                    <a:pt x="734187" y="187451"/>
                  </a:lnTo>
                  <a:lnTo>
                    <a:pt x="734187" y="197358"/>
                  </a:lnTo>
                  <a:lnTo>
                    <a:pt x="734187" y="511810"/>
                  </a:lnTo>
                  <a:lnTo>
                    <a:pt x="734187" y="514223"/>
                  </a:lnTo>
                  <a:lnTo>
                    <a:pt x="733425" y="516382"/>
                  </a:lnTo>
                  <a:lnTo>
                    <a:pt x="696467" y="526669"/>
                  </a:lnTo>
                  <a:lnTo>
                    <a:pt x="687324" y="526669"/>
                  </a:lnTo>
                  <a:lnTo>
                    <a:pt x="678434" y="526669"/>
                  </a:lnTo>
                  <a:lnTo>
                    <a:pt x="641096" y="516382"/>
                  </a:lnTo>
                  <a:lnTo>
                    <a:pt x="640461" y="514223"/>
                  </a:lnTo>
                  <a:lnTo>
                    <a:pt x="640461" y="511810"/>
                  </a:lnTo>
                  <a:lnTo>
                    <a:pt x="640461" y="244601"/>
                  </a:lnTo>
                  <a:lnTo>
                    <a:pt x="515112" y="244601"/>
                  </a:lnTo>
                  <a:lnTo>
                    <a:pt x="515112" y="511810"/>
                  </a:lnTo>
                  <a:lnTo>
                    <a:pt x="515112" y="514223"/>
                  </a:lnTo>
                  <a:lnTo>
                    <a:pt x="477012" y="526669"/>
                  </a:lnTo>
                  <a:lnTo>
                    <a:pt x="467867" y="526669"/>
                  </a:lnTo>
                  <a:lnTo>
                    <a:pt x="458597" y="526669"/>
                  </a:lnTo>
                  <a:lnTo>
                    <a:pt x="421259" y="514223"/>
                  </a:lnTo>
                  <a:lnTo>
                    <a:pt x="421259" y="511810"/>
                  </a:lnTo>
                  <a:lnTo>
                    <a:pt x="421259" y="197358"/>
                  </a:lnTo>
                  <a:lnTo>
                    <a:pt x="421259" y="187451"/>
                  </a:lnTo>
                  <a:lnTo>
                    <a:pt x="423417" y="179959"/>
                  </a:lnTo>
                  <a:lnTo>
                    <a:pt x="427609" y="174879"/>
                  </a:lnTo>
                  <a:lnTo>
                    <a:pt x="431800" y="169799"/>
                  </a:lnTo>
                  <a:lnTo>
                    <a:pt x="438403" y="167259"/>
                  </a:lnTo>
                  <a:lnTo>
                    <a:pt x="447294" y="167259"/>
                  </a:lnTo>
                  <a:close/>
                </a:path>
                <a:path w="2687954" h="533400">
                  <a:moveTo>
                    <a:pt x="1568958" y="164973"/>
                  </a:moveTo>
                  <a:lnTo>
                    <a:pt x="1613280" y="171196"/>
                  </a:lnTo>
                  <a:lnTo>
                    <a:pt x="1616964" y="174751"/>
                  </a:lnTo>
                  <a:lnTo>
                    <a:pt x="1616964" y="179450"/>
                  </a:lnTo>
                  <a:lnTo>
                    <a:pt x="1616964" y="326898"/>
                  </a:lnTo>
                  <a:lnTo>
                    <a:pt x="1615201" y="366641"/>
                  </a:lnTo>
                  <a:lnTo>
                    <a:pt x="1612773" y="390144"/>
                  </a:lnTo>
                  <a:lnTo>
                    <a:pt x="1617273" y="382716"/>
                  </a:lnTo>
                  <a:lnTo>
                    <a:pt x="1640665" y="346090"/>
                  </a:lnTo>
                  <a:lnTo>
                    <a:pt x="1763902" y="179450"/>
                  </a:lnTo>
                  <a:lnTo>
                    <a:pt x="1778634" y="168148"/>
                  </a:lnTo>
                  <a:lnTo>
                    <a:pt x="1781936" y="167005"/>
                  </a:lnTo>
                  <a:lnTo>
                    <a:pt x="1786001" y="166243"/>
                  </a:lnTo>
                  <a:lnTo>
                    <a:pt x="1790827" y="165735"/>
                  </a:lnTo>
                  <a:lnTo>
                    <a:pt x="1795652" y="165226"/>
                  </a:lnTo>
                  <a:lnTo>
                    <a:pt x="1802002" y="164973"/>
                  </a:lnTo>
                  <a:lnTo>
                    <a:pt x="1809623" y="164973"/>
                  </a:lnTo>
                  <a:lnTo>
                    <a:pt x="1818385" y="164973"/>
                  </a:lnTo>
                  <a:lnTo>
                    <a:pt x="1844802" y="168401"/>
                  </a:lnTo>
                  <a:lnTo>
                    <a:pt x="1848103" y="169545"/>
                  </a:lnTo>
                  <a:lnTo>
                    <a:pt x="1850517" y="171196"/>
                  </a:lnTo>
                  <a:lnTo>
                    <a:pt x="1851659" y="173227"/>
                  </a:lnTo>
                  <a:lnTo>
                    <a:pt x="1852929" y="175133"/>
                  </a:lnTo>
                  <a:lnTo>
                    <a:pt x="1853565" y="177419"/>
                  </a:lnTo>
                  <a:lnTo>
                    <a:pt x="1853565" y="179832"/>
                  </a:lnTo>
                  <a:lnTo>
                    <a:pt x="1853565" y="512825"/>
                  </a:lnTo>
                  <a:lnTo>
                    <a:pt x="1853565" y="515365"/>
                  </a:lnTo>
                  <a:lnTo>
                    <a:pt x="1852929" y="517525"/>
                  </a:lnTo>
                  <a:lnTo>
                    <a:pt x="1851532" y="519175"/>
                  </a:lnTo>
                  <a:lnTo>
                    <a:pt x="1850135" y="520954"/>
                  </a:lnTo>
                  <a:lnTo>
                    <a:pt x="1817116" y="526669"/>
                  </a:lnTo>
                  <a:lnTo>
                    <a:pt x="1808226" y="526669"/>
                  </a:lnTo>
                  <a:lnTo>
                    <a:pt x="1799208" y="526669"/>
                  </a:lnTo>
                  <a:lnTo>
                    <a:pt x="1762632" y="519175"/>
                  </a:lnTo>
                  <a:lnTo>
                    <a:pt x="1760981" y="517525"/>
                  </a:lnTo>
                  <a:lnTo>
                    <a:pt x="1760220" y="515365"/>
                  </a:lnTo>
                  <a:lnTo>
                    <a:pt x="1760220" y="512825"/>
                  </a:lnTo>
                  <a:lnTo>
                    <a:pt x="1760220" y="364744"/>
                  </a:lnTo>
                  <a:lnTo>
                    <a:pt x="1761634" y="324151"/>
                  </a:lnTo>
                  <a:lnTo>
                    <a:pt x="1763902" y="299720"/>
                  </a:lnTo>
                  <a:lnTo>
                    <a:pt x="1759332" y="307484"/>
                  </a:lnTo>
                  <a:lnTo>
                    <a:pt x="1734042" y="345408"/>
                  </a:lnTo>
                  <a:lnTo>
                    <a:pt x="1611376" y="512572"/>
                  </a:lnTo>
                  <a:lnTo>
                    <a:pt x="1585722" y="526034"/>
                  </a:lnTo>
                  <a:lnTo>
                    <a:pt x="1580896" y="526414"/>
                  </a:lnTo>
                  <a:lnTo>
                    <a:pt x="1574927" y="526669"/>
                  </a:lnTo>
                  <a:lnTo>
                    <a:pt x="1567434" y="526669"/>
                  </a:lnTo>
                  <a:lnTo>
                    <a:pt x="1558544" y="526669"/>
                  </a:lnTo>
                  <a:lnTo>
                    <a:pt x="1523111" y="514985"/>
                  </a:lnTo>
                  <a:lnTo>
                    <a:pt x="1523111" y="512572"/>
                  </a:lnTo>
                  <a:lnTo>
                    <a:pt x="1523111" y="179450"/>
                  </a:lnTo>
                  <a:lnTo>
                    <a:pt x="1523111" y="177292"/>
                  </a:lnTo>
                  <a:lnTo>
                    <a:pt x="1523873" y="175260"/>
                  </a:lnTo>
                  <a:lnTo>
                    <a:pt x="1546733" y="165988"/>
                  </a:lnTo>
                  <a:lnTo>
                    <a:pt x="1552575" y="165354"/>
                  </a:lnTo>
                  <a:lnTo>
                    <a:pt x="1559940" y="164973"/>
                  </a:lnTo>
                  <a:lnTo>
                    <a:pt x="1568958" y="164973"/>
                  </a:lnTo>
                  <a:close/>
                </a:path>
                <a:path w="2687954" h="533400">
                  <a:moveTo>
                    <a:pt x="1351661" y="159004"/>
                  </a:moveTo>
                  <a:lnTo>
                    <a:pt x="1394698" y="164687"/>
                  </a:lnTo>
                  <a:lnTo>
                    <a:pt x="1429892" y="178815"/>
                  </a:lnTo>
                  <a:lnTo>
                    <a:pt x="1436497" y="182499"/>
                  </a:lnTo>
                  <a:lnTo>
                    <a:pt x="1441196" y="185674"/>
                  </a:lnTo>
                  <a:lnTo>
                    <a:pt x="1443863" y="188468"/>
                  </a:lnTo>
                  <a:lnTo>
                    <a:pt x="1446657" y="191135"/>
                  </a:lnTo>
                  <a:lnTo>
                    <a:pt x="1453769" y="213613"/>
                  </a:lnTo>
                  <a:lnTo>
                    <a:pt x="1454150" y="217932"/>
                  </a:lnTo>
                  <a:lnTo>
                    <a:pt x="1454277" y="223138"/>
                  </a:lnTo>
                  <a:lnTo>
                    <a:pt x="1454277" y="229362"/>
                  </a:lnTo>
                  <a:lnTo>
                    <a:pt x="1444878" y="268477"/>
                  </a:lnTo>
                  <a:lnTo>
                    <a:pt x="1440941" y="268477"/>
                  </a:lnTo>
                  <a:lnTo>
                    <a:pt x="1436751" y="268477"/>
                  </a:lnTo>
                  <a:lnTo>
                    <a:pt x="1432178" y="266700"/>
                  </a:lnTo>
                  <a:lnTo>
                    <a:pt x="1427479" y="263271"/>
                  </a:lnTo>
                  <a:lnTo>
                    <a:pt x="1422780" y="259714"/>
                  </a:lnTo>
                  <a:lnTo>
                    <a:pt x="1417192" y="255905"/>
                  </a:lnTo>
                  <a:lnTo>
                    <a:pt x="1380656" y="237896"/>
                  </a:lnTo>
                  <a:lnTo>
                    <a:pt x="1355725" y="234950"/>
                  </a:lnTo>
                  <a:lnTo>
                    <a:pt x="1338528" y="236710"/>
                  </a:lnTo>
                  <a:lnTo>
                    <a:pt x="1299845" y="263017"/>
                  </a:lnTo>
                  <a:lnTo>
                    <a:pt x="1281753" y="319934"/>
                  </a:lnTo>
                  <a:lnTo>
                    <a:pt x="1280540" y="345439"/>
                  </a:lnTo>
                  <a:lnTo>
                    <a:pt x="1280848" y="358465"/>
                  </a:lnTo>
                  <a:lnTo>
                    <a:pt x="1288109" y="402524"/>
                  </a:lnTo>
                  <a:lnTo>
                    <a:pt x="1310401" y="438975"/>
                  </a:lnTo>
                  <a:lnTo>
                    <a:pt x="1347648" y="453977"/>
                  </a:lnTo>
                  <a:lnTo>
                    <a:pt x="1356867" y="454406"/>
                  </a:lnTo>
                  <a:lnTo>
                    <a:pt x="1366174" y="454048"/>
                  </a:lnTo>
                  <a:lnTo>
                    <a:pt x="1403191" y="442610"/>
                  </a:lnTo>
                  <a:lnTo>
                    <a:pt x="1431925" y="423037"/>
                  </a:lnTo>
                  <a:lnTo>
                    <a:pt x="1436751" y="419226"/>
                  </a:lnTo>
                  <a:lnTo>
                    <a:pt x="1440688" y="417322"/>
                  </a:lnTo>
                  <a:lnTo>
                    <a:pt x="1443863" y="417322"/>
                  </a:lnTo>
                  <a:lnTo>
                    <a:pt x="1446149" y="417322"/>
                  </a:lnTo>
                  <a:lnTo>
                    <a:pt x="1455039" y="438785"/>
                  </a:lnTo>
                  <a:lnTo>
                    <a:pt x="1455547" y="443992"/>
                  </a:lnTo>
                  <a:lnTo>
                    <a:pt x="1455801" y="450723"/>
                  </a:lnTo>
                  <a:lnTo>
                    <a:pt x="1455801" y="458977"/>
                  </a:lnTo>
                  <a:lnTo>
                    <a:pt x="1455801" y="465327"/>
                  </a:lnTo>
                  <a:lnTo>
                    <a:pt x="1445767" y="500380"/>
                  </a:lnTo>
                  <a:lnTo>
                    <a:pt x="1442720" y="503300"/>
                  </a:lnTo>
                  <a:lnTo>
                    <a:pt x="1405889" y="521843"/>
                  </a:lnTo>
                  <a:lnTo>
                    <a:pt x="1367879" y="530923"/>
                  </a:lnTo>
                  <a:lnTo>
                    <a:pt x="1342644" y="532638"/>
                  </a:lnTo>
                  <a:lnTo>
                    <a:pt x="1324046" y="531879"/>
                  </a:lnTo>
                  <a:lnTo>
                    <a:pt x="1274826" y="520700"/>
                  </a:lnTo>
                  <a:lnTo>
                    <a:pt x="1235767" y="496429"/>
                  </a:lnTo>
                  <a:lnTo>
                    <a:pt x="1207468" y="459708"/>
                  </a:lnTo>
                  <a:lnTo>
                    <a:pt x="1190315" y="411446"/>
                  </a:lnTo>
                  <a:lnTo>
                    <a:pt x="1185171" y="373120"/>
                  </a:lnTo>
                  <a:lnTo>
                    <a:pt x="1184528" y="352171"/>
                  </a:lnTo>
                  <a:lnTo>
                    <a:pt x="1185312" y="328072"/>
                  </a:lnTo>
                  <a:lnTo>
                    <a:pt x="1191547" y="285019"/>
                  </a:lnTo>
                  <a:lnTo>
                    <a:pt x="1203858" y="248658"/>
                  </a:lnTo>
                  <a:lnTo>
                    <a:pt x="1231773" y="205867"/>
                  </a:lnTo>
                  <a:lnTo>
                    <a:pt x="1269867" y="177113"/>
                  </a:lnTo>
                  <a:lnTo>
                    <a:pt x="1316609" y="161925"/>
                  </a:lnTo>
                  <a:lnTo>
                    <a:pt x="1333754" y="159738"/>
                  </a:lnTo>
                  <a:lnTo>
                    <a:pt x="1351661" y="159004"/>
                  </a:lnTo>
                  <a:close/>
                </a:path>
                <a:path w="2687954" h="533400">
                  <a:moveTo>
                    <a:pt x="2514092" y="158623"/>
                  </a:moveTo>
                  <a:lnTo>
                    <a:pt x="2555716" y="161671"/>
                  </a:lnTo>
                  <a:lnTo>
                    <a:pt x="2607103" y="177530"/>
                  </a:lnTo>
                  <a:lnTo>
                    <a:pt x="2645536" y="206248"/>
                  </a:lnTo>
                  <a:lnTo>
                    <a:pt x="2671504" y="247503"/>
                  </a:lnTo>
                  <a:lnTo>
                    <a:pt x="2685240" y="300688"/>
                  </a:lnTo>
                  <a:lnTo>
                    <a:pt x="2687828" y="342519"/>
                  </a:lnTo>
                  <a:lnTo>
                    <a:pt x="2687135" y="363212"/>
                  </a:lnTo>
                  <a:lnTo>
                    <a:pt x="2681559" y="401883"/>
                  </a:lnTo>
                  <a:lnTo>
                    <a:pt x="2662602" y="452453"/>
                  </a:lnTo>
                  <a:lnTo>
                    <a:pt x="2630691" y="492065"/>
                  </a:lnTo>
                  <a:lnTo>
                    <a:pt x="2585847" y="519175"/>
                  </a:lnTo>
                  <a:lnTo>
                    <a:pt x="2548794" y="529574"/>
                  </a:lnTo>
                  <a:lnTo>
                    <a:pt x="2505836" y="533019"/>
                  </a:lnTo>
                  <a:lnTo>
                    <a:pt x="2484453" y="532237"/>
                  </a:lnTo>
                  <a:lnTo>
                    <a:pt x="2445972" y="526053"/>
                  </a:lnTo>
                  <a:lnTo>
                    <a:pt x="2398887" y="505666"/>
                  </a:lnTo>
                  <a:lnTo>
                    <a:pt x="2364446" y="472610"/>
                  </a:lnTo>
                  <a:lnTo>
                    <a:pt x="2342515" y="427355"/>
                  </a:lnTo>
                  <a:lnTo>
                    <a:pt x="2332763" y="370508"/>
                  </a:lnTo>
                  <a:lnTo>
                    <a:pt x="2332101" y="349123"/>
                  </a:lnTo>
                  <a:lnTo>
                    <a:pt x="2332815" y="328410"/>
                  </a:lnTo>
                  <a:lnTo>
                    <a:pt x="2338530" y="289651"/>
                  </a:lnTo>
                  <a:lnTo>
                    <a:pt x="2357643" y="238966"/>
                  </a:lnTo>
                  <a:lnTo>
                    <a:pt x="2389614" y="199469"/>
                  </a:lnTo>
                  <a:lnTo>
                    <a:pt x="2434208" y="172465"/>
                  </a:lnTo>
                  <a:lnTo>
                    <a:pt x="2471245" y="162115"/>
                  </a:lnTo>
                  <a:lnTo>
                    <a:pt x="2514092" y="158623"/>
                  </a:lnTo>
                  <a:close/>
                </a:path>
                <a:path w="2687954" h="533400">
                  <a:moveTo>
                    <a:pt x="964438" y="158623"/>
                  </a:moveTo>
                  <a:lnTo>
                    <a:pt x="1016640" y="162909"/>
                  </a:lnTo>
                  <a:lnTo>
                    <a:pt x="1056449" y="175942"/>
                  </a:lnTo>
                  <a:lnTo>
                    <a:pt x="1092200" y="207835"/>
                  </a:lnTo>
                  <a:lnTo>
                    <a:pt x="1106334" y="243556"/>
                  </a:lnTo>
                  <a:lnTo>
                    <a:pt x="1110996" y="289687"/>
                  </a:lnTo>
                  <a:lnTo>
                    <a:pt x="1110996" y="512825"/>
                  </a:lnTo>
                  <a:lnTo>
                    <a:pt x="1110996" y="516382"/>
                  </a:lnTo>
                  <a:lnTo>
                    <a:pt x="1082294" y="526669"/>
                  </a:lnTo>
                  <a:lnTo>
                    <a:pt x="1071879" y="526669"/>
                  </a:lnTo>
                  <a:lnTo>
                    <a:pt x="1060703" y="526669"/>
                  </a:lnTo>
                  <a:lnTo>
                    <a:pt x="1033652" y="516382"/>
                  </a:lnTo>
                  <a:lnTo>
                    <a:pt x="1033652" y="512825"/>
                  </a:lnTo>
                  <a:lnTo>
                    <a:pt x="1033652" y="486410"/>
                  </a:lnTo>
                  <a:lnTo>
                    <a:pt x="999684" y="513984"/>
                  </a:lnTo>
                  <a:lnTo>
                    <a:pt x="959199" y="529907"/>
                  </a:lnTo>
                  <a:lnTo>
                    <a:pt x="928624" y="533019"/>
                  </a:lnTo>
                  <a:lnTo>
                    <a:pt x="915721" y="532588"/>
                  </a:lnTo>
                  <a:lnTo>
                    <a:pt x="869420" y="522196"/>
                  </a:lnTo>
                  <a:lnTo>
                    <a:pt x="834114" y="498417"/>
                  </a:lnTo>
                  <a:lnTo>
                    <a:pt x="812809" y="461502"/>
                  </a:lnTo>
                  <a:lnTo>
                    <a:pt x="807720" y="425069"/>
                  </a:lnTo>
                  <a:lnTo>
                    <a:pt x="808434" y="411047"/>
                  </a:lnTo>
                  <a:lnTo>
                    <a:pt x="825482" y="364436"/>
                  </a:lnTo>
                  <a:lnTo>
                    <a:pt x="864862" y="332823"/>
                  </a:lnTo>
                  <a:lnTo>
                    <a:pt x="908938" y="318643"/>
                  </a:lnTo>
                  <a:lnTo>
                    <a:pt x="965231" y="312338"/>
                  </a:lnTo>
                  <a:lnTo>
                    <a:pt x="986663" y="311912"/>
                  </a:lnTo>
                  <a:lnTo>
                    <a:pt x="1019048" y="311912"/>
                  </a:lnTo>
                  <a:lnTo>
                    <a:pt x="1019048" y="291846"/>
                  </a:lnTo>
                  <a:lnTo>
                    <a:pt x="1010285" y="250189"/>
                  </a:lnTo>
                  <a:lnTo>
                    <a:pt x="1005459" y="244983"/>
                  </a:lnTo>
                  <a:lnTo>
                    <a:pt x="1000633" y="239775"/>
                  </a:lnTo>
                  <a:lnTo>
                    <a:pt x="956183" y="229743"/>
                  </a:lnTo>
                  <a:lnTo>
                    <a:pt x="944778" y="230074"/>
                  </a:lnTo>
                  <a:lnTo>
                    <a:pt x="905424" y="237613"/>
                  </a:lnTo>
                  <a:lnTo>
                    <a:pt x="868806" y="252523"/>
                  </a:lnTo>
                  <a:lnTo>
                    <a:pt x="851788" y="261493"/>
                  </a:lnTo>
                  <a:lnTo>
                    <a:pt x="846709" y="263271"/>
                  </a:lnTo>
                  <a:lnTo>
                    <a:pt x="842772" y="263271"/>
                  </a:lnTo>
                  <a:lnTo>
                    <a:pt x="839977" y="263271"/>
                  </a:lnTo>
                  <a:lnTo>
                    <a:pt x="837564" y="262382"/>
                  </a:lnTo>
                  <a:lnTo>
                    <a:pt x="835533" y="260604"/>
                  </a:lnTo>
                  <a:lnTo>
                    <a:pt x="833374" y="258825"/>
                  </a:lnTo>
                  <a:lnTo>
                    <a:pt x="831596" y="256412"/>
                  </a:lnTo>
                  <a:lnTo>
                    <a:pt x="830199" y="253237"/>
                  </a:lnTo>
                  <a:lnTo>
                    <a:pt x="828928" y="249936"/>
                  </a:lnTo>
                  <a:lnTo>
                    <a:pt x="827786" y="245999"/>
                  </a:lnTo>
                  <a:lnTo>
                    <a:pt x="827151" y="241300"/>
                  </a:lnTo>
                  <a:lnTo>
                    <a:pt x="826388" y="236600"/>
                  </a:lnTo>
                  <a:lnTo>
                    <a:pt x="826008" y="231394"/>
                  </a:lnTo>
                  <a:lnTo>
                    <a:pt x="826008" y="225679"/>
                  </a:lnTo>
                  <a:lnTo>
                    <a:pt x="826008" y="217932"/>
                  </a:lnTo>
                  <a:lnTo>
                    <a:pt x="853186" y="183387"/>
                  </a:lnTo>
                  <a:lnTo>
                    <a:pt x="892619" y="168679"/>
                  </a:lnTo>
                  <a:lnTo>
                    <a:pt x="932201" y="160658"/>
                  </a:lnTo>
                  <a:lnTo>
                    <a:pt x="953502" y="158857"/>
                  </a:lnTo>
                  <a:lnTo>
                    <a:pt x="964438" y="158623"/>
                  </a:lnTo>
                  <a:close/>
                </a:path>
                <a:path w="2687954" h="533400">
                  <a:moveTo>
                    <a:pt x="223265" y="35179"/>
                  </a:moveTo>
                  <a:lnTo>
                    <a:pt x="261874" y="38481"/>
                  </a:lnTo>
                  <a:lnTo>
                    <a:pt x="304004" y="50028"/>
                  </a:lnTo>
                  <a:lnTo>
                    <a:pt x="339089" y="68452"/>
                  </a:lnTo>
                  <a:lnTo>
                    <a:pt x="342391" y="71755"/>
                  </a:lnTo>
                  <a:lnTo>
                    <a:pt x="345821" y="75184"/>
                  </a:lnTo>
                  <a:lnTo>
                    <a:pt x="352298" y="88773"/>
                  </a:lnTo>
                  <a:lnTo>
                    <a:pt x="353060" y="92201"/>
                  </a:lnTo>
                  <a:lnTo>
                    <a:pt x="353567" y="96265"/>
                  </a:lnTo>
                  <a:lnTo>
                    <a:pt x="353949" y="100964"/>
                  </a:lnTo>
                  <a:lnTo>
                    <a:pt x="354329" y="105663"/>
                  </a:lnTo>
                  <a:lnTo>
                    <a:pt x="354584" y="111506"/>
                  </a:lnTo>
                  <a:lnTo>
                    <a:pt x="354584" y="118490"/>
                  </a:lnTo>
                  <a:lnTo>
                    <a:pt x="354584" y="125984"/>
                  </a:lnTo>
                  <a:lnTo>
                    <a:pt x="351154" y="150113"/>
                  </a:lnTo>
                  <a:lnTo>
                    <a:pt x="350012" y="153288"/>
                  </a:lnTo>
                  <a:lnTo>
                    <a:pt x="348488" y="155701"/>
                  </a:lnTo>
                  <a:lnTo>
                    <a:pt x="346710" y="157225"/>
                  </a:lnTo>
                  <a:lnTo>
                    <a:pt x="344932" y="158623"/>
                  </a:lnTo>
                  <a:lnTo>
                    <a:pt x="343026" y="159385"/>
                  </a:lnTo>
                  <a:lnTo>
                    <a:pt x="340740" y="159385"/>
                  </a:lnTo>
                  <a:lnTo>
                    <a:pt x="337058" y="159385"/>
                  </a:lnTo>
                  <a:lnTo>
                    <a:pt x="332359" y="157225"/>
                  </a:lnTo>
                  <a:lnTo>
                    <a:pt x="326644" y="152908"/>
                  </a:lnTo>
                  <a:lnTo>
                    <a:pt x="322048" y="149574"/>
                  </a:lnTo>
                  <a:lnTo>
                    <a:pt x="281185" y="127232"/>
                  </a:lnTo>
                  <a:lnTo>
                    <a:pt x="239853" y="117752"/>
                  </a:lnTo>
                  <a:lnTo>
                    <a:pt x="227329" y="117348"/>
                  </a:lnTo>
                  <a:lnTo>
                    <a:pt x="213350" y="118084"/>
                  </a:lnTo>
                  <a:lnTo>
                    <a:pt x="176149" y="129032"/>
                  </a:lnTo>
                  <a:lnTo>
                    <a:pt x="137795" y="162560"/>
                  </a:lnTo>
                  <a:lnTo>
                    <a:pt x="118363" y="200386"/>
                  </a:lnTo>
                  <a:lnTo>
                    <a:pt x="107680" y="248062"/>
                  </a:lnTo>
                  <a:lnTo>
                    <a:pt x="105663" y="284861"/>
                  </a:lnTo>
                  <a:lnTo>
                    <a:pt x="106211" y="305313"/>
                  </a:lnTo>
                  <a:lnTo>
                    <a:pt x="114426" y="358267"/>
                  </a:lnTo>
                  <a:lnTo>
                    <a:pt x="131679" y="398736"/>
                  </a:lnTo>
                  <a:lnTo>
                    <a:pt x="167304" y="433826"/>
                  </a:lnTo>
                  <a:lnTo>
                    <a:pt x="215937" y="448599"/>
                  </a:lnTo>
                  <a:lnTo>
                    <a:pt x="229870" y="449199"/>
                  </a:lnTo>
                  <a:lnTo>
                    <a:pt x="242468" y="448818"/>
                  </a:lnTo>
                  <a:lnTo>
                    <a:pt x="284071" y="439961"/>
                  </a:lnTo>
                  <a:lnTo>
                    <a:pt x="319833" y="422465"/>
                  </a:lnTo>
                  <a:lnTo>
                    <a:pt x="335661" y="412114"/>
                  </a:lnTo>
                  <a:lnTo>
                    <a:pt x="340105" y="410210"/>
                  </a:lnTo>
                  <a:lnTo>
                    <a:pt x="343408" y="410210"/>
                  </a:lnTo>
                  <a:lnTo>
                    <a:pt x="345821" y="410210"/>
                  </a:lnTo>
                  <a:lnTo>
                    <a:pt x="347852" y="410718"/>
                  </a:lnTo>
                  <a:lnTo>
                    <a:pt x="349376" y="411734"/>
                  </a:lnTo>
                  <a:lnTo>
                    <a:pt x="350774" y="412623"/>
                  </a:lnTo>
                  <a:lnTo>
                    <a:pt x="352044" y="414655"/>
                  </a:lnTo>
                  <a:lnTo>
                    <a:pt x="355980" y="442595"/>
                  </a:lnTo>
                  <a:lnTo>
                    <a:pt x="355980" y="451485"/>
                  </a:lnTo>
                  <a:lnTo>
                    <a:pt x="355980" y="457708"/>
                  </a:lnTo>
                  <a:lnTo>
                    <a:pt x="353822" y="478409"/>
                  </a:lnTo>
                  <a:lnTo>
                    <a:pt x="353060" y="481584"/>
                  </a:lnTo>
                  <a:lnTo>
                    <a:pt x="352044" y="484250"/>
                  </a:lnTo>
                  <a:lnTo>
                    <a:pt x="350774" y="486410"/>
                  </a:lnTo>
                  <a:lnTo>
                    <a:pt x="349630" y="488696"/>
                  </a:lnTo>
                  <a:lnTo>
                    <a:pt x="315991" y="511635"/>
                  </a:lnTo>
                  <a:lnTo>
                    <a:pt x="272315" y="525978"/>
                  </a:lnTo>
                  <a:lnTo>
                    <a:pt x="227064" y="531997"/>
                  </a:lnTo>
                  <a:lnTo>
                    <a:pt x="214629" y="532257"/>
                  </a:lnTo>
                  <a:lnTo>
                    <a:pt x="190482" y="531304"/>
                  </a:lnTo>
                  <a:lnTo>
                    <a:pt x="145853" y="523684"/>
                  </a:lnTo>
                  <a:lnTo>
                    <a:pt x="106181" y="508446"/>
                  </a:lnTo>
                  <a:lnTo>
                    <a:pt x="72324" y="485638"/>
                  </a:lnTo>
                  <a:lnTo>
                    <a:pt x="44487" y="455328"/>
                  </a:lnTo>
                  <a:lnTo>
                    <a:pt x="23100" y="417470"/>
                  </a:lnTo>
                  <a:lnTo>
                    <a:pt x="8358" y="372060"/>
                  </a:lnTo>
                  <a:lnTo>
                    <a:pt x="928" y="319240"/>
                  </a:lnTo>
                  <a:lnTo>
                    <a:pt x="0" y="290068"/>
                  </a:lnTo>
                  <a:lnTo>
                    <a:pt x="1023" y="260181"/>
                  </a:lnTo>
                  <a:lnTo>
                    <a:pt x="9215" y="205646"/>
                  </a:lnTo>
                  <a:lnTo>
                    <a:pt x="25384" y="158114"/>
                  </a:lnTo>
                  <a:lnTo>
                    <a:pt x="48244" y="118110"/>
                  </a:lnTo>
                  <a:lnTo>
                    <a:pt x="77509" y="85750"/>
                  </a:lnTo>
                  <a:lnTo>
                    <a:pt x="112752" y="61227"/>
                  </a:lnTo>
                  <a:lnTo>
                    <a:pt x="153685" y="44608"/>
                  </a:lnTo>
                  <a:lnTo>
                    <a:pt x="199024" y="36226"/>
                  </a:lnTo>
                  <a:lnTo>
                    <a:pt x="223265" y="35179"/>
                  </a:lnTo>
                  <a:close/>
                </a:path>
                <a:path w="2687954" h="533400">
                  <a:moveTo>
                    <a:pt x="2243454" y="126"/>
                  </a:moveTo>
                  <a:lnTo>
                    <a:pt x="2245359" y="0"/>
                  </a:lnTo>
                  <a:lnTo>
                    <a:pt x="2247010" y="0"/>
                  </a:lnTo>
                  <a:lnTo>
                    <a:pt x="2257932" y="16763"/>
                  </a:lnTo>
                  <a:lnTo>
                    <a:pt x="2258441" y="22351"/>
                  </a:lnTo>
                  <a:lnTo>
                    <a:pt x="2258568" y="30099"/>
                  </a:lnTo>
                  <a:lnTo>
                    <a:pt x="2258568" y="40005"/>
                  </a:lnTo>
                  <a:lnTo>
                    <a:pt x="2258568" y="46989"/>
                  </a:lnTo>
                  <a:lnTo>
                    <a:pt x="2258441" y="52959"/>
                  </a:lnTo>
                  <a:lnTo>
                    <a:pt x="2257932" y="58038"/>
                  </a:lnTo>
                  <a:lnTo>
                    <a:pt x="2257425" y="63119"/>
                  </a:lnTo>
                  <a:lnTo>
                    <a:pt x="2256408" y="67563"/>
                  </a:lnTo>
                  <a:lnTo>
                    <a:pt x="2254884" y="71247"/>
                  </a:lnTo>
                  <a:lnTo>
                    <a:pt x="2253360" y="74930"/>
                  </a:lnTo>
                  <a:lnTo>
                    <a:pt x="2238882" y="83947"/>
                  </a:lnTo>
                  <a:lnTo>
                    <a:pt x="2129535" y="100202"/>
                  </a:lnTo>
                  <a:lnTo>
                    <a:pt x="2088260" y="109220"/>
                  </a:lnTo>
                  <a:lnTo>
                    <a:pt x="2082419" y="111633"/>
                  </a:lnTo>
                  <a:lnTo>
                    <a:pt x="2076577" y="113919"/>
                  </a:lnTo>
                  <a:lnTo>
                    <a:pt x="2071497" y="116586"/>
                  </a:lnTo>
                  <a:lnTo>
                    <a:pt x="2067178" y="119634"/>
                  </a:lnTo>
                  <a:lnTo>
                    <a:pt x="2062860" y="122555"/>
                  </a:lnTo>
                  <a:lnTo>
                    <a:pt x="2058543" y="126237"/>
                  </a:lnTo>
                  <a:lnTo>
                    <a:pt x="2054352" y="130429"/>
                  </a:lnTo>
                  <a:lnTo>
                    <a:pt x="2050160" y="134620"/>
                  </a:lnTo>
                  <a:lnTo>
                    <a:pt x="2032091" y="173517"/>
                  </a:lnTo>
                  <a:lnTo>
                    <a:pt x="2023875" y="214183"/>
                  </a:lnTo>
                  <a:lnTo>
                    <a:pt x="2022728" y="221614"/>
                  </a:lnTo>
                  <a:lnTo>
                    <a:pt x="2027920" y="216493"/>
                  </a:lnTo>
                  <a:lnTo>
                    <a:pt x="2033396" y="211597"/>
                  </a:lnTo>
                  <a:lnTo>
                    <a:pt x="2071877" y="187451"/>
                  </a:lnTo>
                  <a:lnTo>
                    <a:pt x="2109852" y="176279"/>
                  </a:lnTo>
                  <a:lnTo>
                    <a:pt x="2152741" y="174978"/>
                  </a:lnTo>
                  <a:lnTo>
                    <a:pt x="2198497" y="185800"/>
                  </a:lnTo>
                  <a:lnTo>
                    <a:pt x="2233769" y="208857"/>
                  </a:lnTo>
                  <a:lnTo>
                    <a:pt x="2258647" y="243204"/>
                  </a:lnTo>
                  <a:lnTo>
                    <a:pt x="2273450" y="288030"/>
                  </a:lnTo>
                  <a:lnTo>
                    <a:pt x="2278379" y="342519"/>
                  </a:lnTo>
                  <a:lnTo>
                    <a:pt x="2277572" y="363402"/>
                  </a:lnTo>
                  <a:lnTo>
                    <a:pt x="2271146" y="402455"/>
                  </a:lnTo>
                  <a:lnTo>
                    <a:pt x="2249995" y="453342"/>
                  </a:lnTo>
                  <a:lnTo>
                    <a:pt x="2216699" y="492587"/>
                  </a:lnTo>
                  <a:lnTo>
                    <a:pt x="2172461" y="519430"/>
                  </a:lnTo>
                  <a:lnTo>
                    <a:pt x="2119008" y="532163"/>
                  </a:lnTo>
                  <a:lnTo>
                    <a:pt x="2099436" y="533019"/>
                  </a:lnTo>
                  <a:lnTo>
                    <a:pt x="2077862" y="532159"/>
                  </a:lnTo>
                  <a:lnTo>
                    <a:pt x="2039572" y="525250"/>
                  </a:lnTo>
                  <a:lnTo>
                    <a:pt x="1993915" y="501951"/>
                  </a:lnTo>
                  <a:lnTo>
                    <a:pt x="1960808" y="462964"/>
                  </a:lnTo>
                  <a:lnTo>
                    <a:pt x="1940305" y="407797"/>
                  </a:lnTo>
                  <a:lnTo>
                    <a:pt x="1933162" y="361870"/>
                  </a:lnTo>
                  <a:lnTo>
                    <a:pt x="1930780" y="308610"/>
                  </a:lnTo>
                  <a:lnTo>
                    <a:pt x="1931062" y="288250"/>
                  </a:lnTo>
                  <a:lnTo>
                    <a:pt x="1933245" y="249388"/>
                  </a:lnTo>
                  <a:lnTo>
                    <a:pt x="1940448" y="195913"/>
                  </a:lnTo>
                  <a:lnTo>
                    <a:pt x="1952228" y="149393"/>
                  </a:lnTo>
                  <a:lnTo>
                    <a:pt x="1968373" y="110871"/>
                  </a:lnTo>
                  <a:lnTo>
                    <a:pt x="1993773" y="74168"/>
                  </a:lnTo>
                  <a:lnTo>
                    <a:pt x="2025310" y="47998"/>
                  </a:lnTo>
                  <a:lnTo>
                    <a:pt x="2061924" y="31114"/>
                  </a:lnTo>
                  <a:lnTo>
                    <a:pt x="2108551" y="19440"/>
                  </a:lnTo>
                  <a:lnTo>
                    <a:pt x="2237358" y="508"/>
                  </a:lnTo>
                  <a:lnTo>
                    <a:pt x="2241677" y="126"/>
                  </a:lnTo>
                  <a:lnTo>
                    <a:pt x="2243454" y="126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72200" y="2362200"/>
            <a:ext cx="668020" cy="408940"/>
            <a:chOff x="3868801" y="3777741"/>
            <a:chExt cx="668020" cy="40894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2150" y="3800474"/>
              <a:ext cx="644670" cy="3860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75024" y="3783837"/>
              <a:ext cx="632587" cy="3743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9806" y="3989831"/>
              <a:ext cx="131953" cy="1082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74897" y="3783837"/>
              <a:ext cx="633095" cy="374650"/>
            </a:xfrm>
            <a:custGeom>
              <a:avLst/>
              <a:gdLst/>
              <a:ahLst/>
              <a:cxnLst/>
              <a:rect l="l" t="t" r="r" b="b"/>
              <a:pathLst>
                <a:path w="633095" h="374650">
                  <a:moveTo>
                    <a:pt x="486155" y="0"/>
                  </a:moveTo>
                  <a:lnTo>
                    <a:pt x="538358" y="4286"/>
                  </a:lnTo>
                  <a:lnTo>
                    <a:pt x="578167" y="17319"/>
                  </a:lnTo>
                  <a:lnTo>
                    <a:pt x="613917" y="49212"/>
                  </a:lnTo>
                  <a:lnTo>
                    <a:pt x="628052" y="84933"/>
                  </a:lnTo>
                  <a:lnTo>
                    <a:pt x="632713" y="131063"/>
                  </a:lnTo>
                  <a:lnTo>
                    <a:pt x="632713" y="354203"/>
                  </a:lnTo>
                  <a:lnTo>
                    <a:pt x="632713" y="357759"/>
                  </a:lnTo>
                  <a:lnTo>
                    <a:pt x="604012" y="368045"/>
                  </a:lnTo>
                  <a:lnTo>
                    <a:pt x="593598" y="368045"/>
                  </a:lnTo>
                  <a:lnTo>
                    <a:pt x="582422" y="368045"/>
                  </a:lnTo>
                  <a:lnTo>
                    <a:pt x="555370" y="357759"/>
                  </a:lnTo>
                  <a:lnTo>
                    <a:pt x="555370" y="354203"/>
                  </a:lnTo>
                  <a:lnTo>
                    <a:pt x="555370" y="327787"/>
                  </a:lnTo>
                  <a:lnTo>
                    <a:pt x="521402" y="355361"/>
                  </a:lnTo>
                  <a:lnTo>
                    <a:pt x="480917" y="371284"/>
                  </a:lnTo>
                  <a:lnTo>
                    <a:pt x="450341" y="374395"/>
                  </a:lnTo>
                  <a:lnTo>
                    <a:pt x="437439" y="373965"/>
                  </a:lnTo>
                  <a:lnTo>
                    <a:pt x="391138" y="363573"/>
                  </a:lnTo>
                  <a:lnTo>
                    <a:pt x="355832" y="339794"/>
                  </a:lnTo>
                  <a:lnTo>
                    <a:pt x="334527" y="302879"/>
                  </a:lnTo>
                  <a:lnTo>
                    <a:pt x="329438" y="266445"/>
                  </a:lnTo>
                  <a:lnTo>
                    <a:pt x="330152" y="252424"/>
                  </a:lnTo>
                  <a:lnTo>
                    <a:pt x="347200" y="205813"/>
                  </a:lnTo>
                  <a:lnTo>
                    <a:pt x="386580" y="174200"/>
                  </a:lnTo>
                  <a:lnTo>
                    <a:pt x="430656" y="160019"/>
                  </a:lnTo>
                  <a:lnTo>
                    <a:pt x="486949" y="153715"/>
                  </a:lnTo>
                  <a:lnTo>
                    <a:pt x="508380" y="153288"/>
                  </a:lnTo>
                  <a:lnTo>
                    <a:pt x="540765" y="153288"/>
                  </a:lnTo>
                  <a:lnTo>
                    <a:pt x="540765" y="133223"/>
                  </a:lnTo>
                  <a:lnTo>
                    <a:pt x="532002" y="91567"/>
                  </a:lnTo>
                  <a:lnTo>
                    <a:pt x="527176" y="86360"/>
                  </a:lnTo>
                  <a:lnTo>
                    <a:pt x="522350" y="81153"/>
                  </a:lnTo>
                  <a:lnTo>
                    <a:pt x="477900" y="71119"/>
                  </a:lnTo>
                  <a:lnTo>
                    <a:pt x="466496" y="71451"/>
                  </a:lnTo>
                  <a:lnTo>
                    <a:pt x="427142" y="78990"/>
                  </a:lnTo>
                  <a:lnTo>
                    <a:pt x="390524" y="93900"/>
                  </a:lnTo>
                  <a:lnTo>
                    <a:pt x="373506" y="102869"/>
                  </a:lnTo>
                  <a:lnTo>
                    <a:pt x="368426" y="104648"/>
                  </a:lnTo>
                  <a:lnTo>
                    <a:pt x="364489" y="104648"/>
                  </a:lnTo>
                  <a:lnTo>
                    <a:pt x="361695" y="104648"/>
                  </a:lnTo>
                  <a:lnTo>
                    <a:pt x="359282" y="103759"/>
                  </a:lnTo>
                  <a:lnTo>
                    <a:pt x="357250" y="101981"/>
                  </a:lnTo>
                  <a:lnTo>
                    <a:pt x="355091" y="100203"/>
                  </a:lnTo>
                  <a:lnTo>
                    <a:pt x="353313" y="97789"/>
                  </a:lnTo>
                  <a:lnTo>
                    <a:pt x="351916" y="94614"/>
                  </a:lnTo>
                  <a:lnTo>
                    <a:pt x="350647" y="91312"/>
                  </a:lnTo>
                  <a:lnTo>
                    <a:pt x="349503" y="87375"/>
                  </a:lnTo>
                  <a:lnTo>
                    <a:pt x="348868" y="82676"/>
                  </a:lnTo>
                  <a:lnTo>
                    <a:pt x="348106" y="77978"/>
                  </a:lnTo>
                  <a:lnTo>
                    <a:pt x="347725" y="72770"/>
                  </a:lnTo>
                  <a:lnTo>
                    <a:pt x="347725" y="67056"/>
                  </a:lnTo>
                  <a:lnTo>
                    <a:pt x="347725" y="59309"/>
                  </a:lnTo>
                  <a:lnTo>
                    <a:pt x="356615" y="36703"/>
                  </a:lnTo>
                  <a:lnTo>
                    <a:pt x="360044" y="33147"/>
                  </a:lnTo>
                  <a:lnTo>
                    <a:pt x="396906" y="15531"/>
                  </a:lnTo>
                  <a:lnTo>
                    <a:pt x="443483" y="3556"/>
                  </a:lnTo>
                  <a:lnTo>
                    <a:pt x="475220" y="234"/>
                  </a:lnTo>
                  <a:lnTo>
                    <a:pt x="486155" y="0"/>
                  </a:lnTo>
                  <a:close/>
                </a:path>
                <a:path w="633095" h="374650">
                  <a:moveTo>
                    <a:pt x="130555" y="0"/>
                  </a:moveTo>
                  <a:lnTo>
                    <a:pt x="173454" y="3375"/>
                  </a:lnTo>
                  <a:lnTo>
                    <a:pt x="220100" y="18381"/>
                  </a:lnTo>
                  <a:lnTo>
                    <a:pt x="251275" y="45398"/>
                  </a:lnTo>
                  <a:lnTo>
                    <a:pt x="265469" y="83889"/>
                  </a:lnTo>
                  <a:lnTo>
                    <a:pt x="266064" y="95250"/>
                  </a:lnTo>
                  <a:lnTo>
                    <a:pt x="265781" y="102300"/>
                  </a:lnTo>
                  <a:lnTo>
                    <a:pt x="252779" y="140644"/>
                  </a:lnTo>
                  <a:lnTo>
                    <a:pt x="222934" y="168705"/>
                  </a:lnTo>
                  <a:lnTo>
                    <a:pt x="202056" y="177545"/>
                  </a:lnTo>
                  <a:lnTo>
                    <a:pt x="201675" y="178307"/>
                  </a:lnTo>
                  <a:lnTo>
                    <a:pt x="238406" y="190960"/>
                  </a:lnTo>
                  <a:lnTo>
                    <a:pt x="269589" y="223196"/>
                  </a:lnTo>
                  <a:lnTo>
                    <a:pt x="279018" y="261238"/>
                  </a:lnTo>
                  <a:lnTo>
                    <a:pt x="278304" y="274623"/>
                  </a:lnTo>
                  <a:lnTo>
                    <a:pt x="261207" y="319899"/>
                  </a:lnTo>
                  <a:lnTo>
                    <a:pt x="224200" y="352101"/>
                  </a:lnTo>
                  <a:lnTo>
                    <a:pt x="184785" y="367156"/>
                  </a:lnTo>
                  <a:lnTo>
                    <a:pt x="136296" y="373943"/>
                  </a:lnTo>
                  <a:lnTo>
                    <a:pt x="118363" y="374395"/>
                  </a:lnTo>
                  <a:lnTo>
                    <a:pt x="108936" y="374209"/>
                  </a:lnTo>
                  <a:lnTo>
                    <a:pt x="65071" y="368379"/>
                  </a:lnTo>
                  <a:lnTo>
                    <a:pt x="25273" y="355600"/>
                  </a:lnTo>
                  <a:lnTo>
                    <a:pt x="11429" y="347344"/>
                  </a:lnTo>
                  <a:lnTo>
                    <a:pt x="8508" y="345059"/>
                  </a:lnTo>
                  <a:lnTo>
                    <a:pt x="6350" y="342645"/>
                  </a:lnTo>
                  <a:lnTo>
                    <a:pt x="5079" y="340360"/>
                  </a:lnTo>
                  <a:lnTo>
                    <a:pt x="3682" y="337947"/>
                  </a:lnTo>
                  <a:lnTo>
                    <a:pt x="0" y="311657"/>
                  </a:lnTo>
                  <a:lnTo>
                    <a:pt x="0" y="305562"/>
                  </a:lnTo>
                  <a:lnTo>
                    <a:pt x="0" y="299847"/>
                  </a:lnTo>
                  <a:lnTo>
                    <a:pt x="2793" y="283210"/>
                  </a:lnTo>
                  <a:lnTo>
                    <a:pt x="3682" y="280924"/>
                  </a:lnTo>
                  <a:lnTo>
                    <a:pt x="4699" y="279400"/>
                  </a:lnTo>
                  <a:lnTo>
                    <a:pt x="5968" y="278511"/>
                  </a:lnTo>
                  <a:lnTo>
                    <a:pt x="7238" y="277622"/>
                  </a:lnTo>
                  <a:lnTo>
                    <a:pt x="8762" y="277241"/>
                  </a:lnTo>
                  <a:lnTo>
                    <a:pt x="10413" y="277241"/>
                  </a:lnTo>
                  <a:lnTo>
                    <a:pt x="13715" y="277241"/>
                  </a:lnTo>
                  <a:lnTo>
                    <a:pt x="17779" y="278764"/>
                  </a:lnTo>
                  <a:lnTo>
                    <a:pt x="22860" y="281939"/>
                  </a:lnTo>
                  <a:lnTo>
                    <a:pt x="27939" y="284988"/>
                  </a:lnTo>
                  <a:lnTo>
                    <a:pt x="70865" y="302132"/>
                  </a:lnTo>
                  <a:lnTo>
                    <a:pt x="111632" y="306959"/>
                  </a:lnTo>
                  <a:lnTo>
                    <a:pt x="119584" y="306764"/>
                  </a:lnTo>
                  <a:lnTo>
                    <a:pt x="161289" y="294131"/>
                  </a:lnTo>
                  <a:lnTo>
                    <a:pt x="166877" y="290068"/>
                  </a:lnTo>
                  <a:lnTo>
                    <a:pt x="171068" y="285114"/>
                  </a:lnTo>
                  <a:lnTo>
                    <a:pt x="173989" y="279145"/>
                  </a:lnTo>
                  <a:lnTo>
                    <a:pt x="176783" y="273176"/>
                  </a:lnTo>
                  <a:lnTo>
                    <a:pt x="178180" y="266445"/>
                  </a:lnTo>
                  <a:lnTo>
                    <a:pt x="178180" y="258953"/>
                  </a:lnTo>
                  <a:lnTo>
                    <a:pt x="178180" y="252094"/>
                  </a:lnTo>
                  <a:lnTo>
                    <a:pt x="176911" y="245872"/>
                  </a:lnTo>
                  <a:lnTo>
                    <a:pt x="174116" y="240411"/>
                  </a:lnTo>
                  <a:lnTo>
                    <a:pt x="171450" y="234950"/>
                  </a:lnTo>
                  <a:lnTo>
                    <a:pt x="135636" y="217678"/>
                  </a:lnTo>
                  <a:lnTo>
                    <a:pt x="97916" y="214756"/>
                  </a:lnTo>
                  <a:lnTo>
                    <a:pt x="62102" y="214756"/>
                  </a:lnTo>
                  <a:lnTo>
                    <a:pt x="58927" y="214756"/>
                  </a:lnTo>
                  <a:lnTo>
                    <a:pt x="49529" y="207644"/>
                  </a:lnTo>
                  <a:lnTo>
                    <a:pt x="48260" y="205231"/>
                  </a:lnTo>
                  <a:lnTo>
                    <a:pt x="47498" y="201803"/>
                  </a:lnTo>
                  <a:lnTo>
                    <a:pt x="47116" y="197612"/>
                  </a:lnTo>
                  <a:lnTo>
                    <a:pt x="46736" y="193420"/>
                  </a:lnTo>
                  <a:lnTo>
                    <a:pt x="46481" y="188341"/>
                  </a:lnTo>
                  <a:lnTo>
                    <a:pt x="46481" y="182372"/>
                  </a:lnTo>
                  <a:lnTo>
                    <a:pt x="46481" y="176656"/>
                  </a:lnTo>
                  <a:lnTo>
                    <a:pt x="58292" y="152654"/>
                  </a:lnTo>
                  <a:lnTo>
                    <a:pt x="61087" y="152654"/>
                  </a:lnTo>
                  <a:lnTo>
                    <a:pt x="95630" y="152654"/>
                  </a:lnTo>
                  <a:lnTo>
                    <a:pt x="139953" y="147574"/>
                  </a:lnTo>
                  <a:lnTo>
                    <a:pt x="154050" y="140843"/>
                  </a:lnTo>
                  <a:lnTo>
                    <a:pt x="160274" y="137032"/>
                  </a:lnTo>
                  <a:lnTo>
                    <a:pt x="164845" y="132334"/>
                  </a:lnTo>
                  <a:lnTo>
                    <a:pt x="167639" y="126745"/>
                  </a:lnTo>
                  <a:lnTo>
                    <a:pt x="170433" y="121157"/>
                  </a:lnTo>
                  <a:lnTo>
                    <a:pt x="171957" y="114681"/>
                  </a:lnTo>
                  <a:lnTo>
                    <a:pt x="171957" y="107187"/>
                  </a:lnTo>
                  <a:lnTo>
                    <a:pt x="171957" y="100711"/>
                  </a:lnTo>
                  <a:lnTo>
                    <a:pt x="170561" y="94995"/>
                  </a:lnTo>
                  <a:lnTo>
                    <a:pt x="167766" y="89916"/>
                  </a:lnTo>
                  <a:lnTo>
                    <a:pt x="165100" y="84836"/>
                  </a:lnTo>
                  <a:lnTo>
                    <a:pt x="138302" y="69850"/>
                  </a:lnTo>
                  <a:lnTo>
                    <a:pt x="131190" y="68199"/>
                  </a:lnTo>
                  <a:lnTo>
                    <a:pt x="123443" y="67437"/>
                  </a:lnTo>
                  <a:lnTo>
                    <a:pt x="114935" y="67437"/>
                  </a:lnTo>
                  <a:lnTo>
                    <a:pt x="69193" y="74437"/>
                  </a:lnTo>
                  <a:lnTo>
                    <a:pt x="33400" y="89407"/>
                  </a:lnTo>
                  <a:lnTo>
                    <a:pt x="28066" y="92329"/>
                  </a:lnTo>
                  <a:lnTo>
                    <a:pt x="22732" y="95250"/>
                  </a:lnTo>
                  <a:lnTo>
                    <a:pt x="18795" y="96774"/>
                  </a:lnTo>
                  <a:lnTo>
                    <a:pt x="16001" y="96774"/>
                  </a:lnTo>
                  <a:lnTo>
                    <a:pt x="14477" y="96774"/>
                  </a:lnTo>
                  <a:lnTo>
                    <a:pt x="13207" y="96519"/>
                  </a:lnTo>
                  <a:lnTo>
                    <a:pt x="11937" y="95885"/>
                  </a:lnTo>
                  <a:lnTo>
                    <a:pt x="10667" y="95250"/>
                  </a:lnTo>
                  <a:lnTo>
                    <a:pt x="5841" y="83057"/>
                  </a:lnTo>
                  <a:lnTo>
                    <a:pt x="5206" y="79248"/>
                  </a:lnTo>
                  <a:lnTo>
                    <a:pt x="4825" y="74294"/>
                  </a:lnTo>
                  <a:lnTo>
                    <a:pt x="4825" y="68199"/>
                  </a:lnTo>
                  <a:lnTo>
                    <a:pt x="4825" y="58419"/>
                  </a:lnTo>
                  <a:lnTo>
                    <a:pt x="29972" y="21081"/>
                  </a:lnTo>
                  <a:lnTo>
                    <a:pt x="74088" y="6381"/>
                  </a:lnTo>
                  <a:lnTo>
                    <a:pt x="120792" y="190"/>
                  </a:lnTo>
                  <a:lnTo>
                    <a:pt x="130555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876800" y="2895600"/>
            <a:ext cx="3539490" cy="558165"/>
            <a:chOff x="4768850" y="3628644"/>
            <a:chExt cx="3539490" cy="558165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2091" y="3650996"/>
              <a:ext cx="3515997" cy="5355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74945" y="3634740"/>
              <a:ext cx="3504056" cy="5234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68004" y="4039362"/>
              <a:ext cx="117094" cy="1219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00189" y="3989832"/>
              <a:ext cx="131953" cy="1082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56352" y="3985768"/>
              <a:ext cx="136779" cy="1104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56352" y="3844798"/>
              <a:ext cx="127127" cy="984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21167" y="3844036"/>
              <a:ext cx="152146" cy="9664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774945" y="3634740"/>
              <a:ext cx="3502660" cy="523875"/>
            </a:xfrm>
            <a:custGeom>
              <a:avLst/>
              <a:gdLst/>
              <a:ahLst/>
              <a:cxnLst/>
              <a:rect l="l" t="t" r="r" b="b"/>
              <a:pathLst>
                <a:path w="3502659" h="523875">
                  <a:moveTo>
                    <a:pt x="1267205" y="157734"/>
                  </a:moveTo>
                  <a:lnTo>
                    <a:pt x="1314450" y="157734"/>
                  </a:lnTo>
                  <a:lnTo>
                    <a:pt x="1324355" y="157734"/>
                  </a:lnTo>
                  <a:lnTo>
                    <a:pt x="1332738" y="158496"/>
                  </a:lnTo>
                  <a:lnTo>
                    <a:pt x="1367536" y="176530"/>
                  </a:lnTo>
                  <a:lnTo>
                    <a:pt x="1380236" y="207137"/>
                  </a:lnTo>
                  <a:lnTo>
                    <a:pt x="1417446" y="321056"/>
                  </a:lnTo>
                  <a:lnTo>
                    <a:pt x="1419732" y="328422"/>
                  </a:lnTo>
                  <a:lnTo>
                    <a:pt x="1422018" y="336296"/>
                  </a:lnTo>
                  <a:lnTo>
                    <a:pt x="1424177" y="344297"/>
                  </a:lnTo>
                  <a:lnTo>
                    <a:pt x="1426464" y="352298"/>
                  </a:lnTo>
                  <a:lnTo>
                    <a:pt x="1428623" y="360426"/>
                  </a:lnTo>
                  <a:lnTo>
                    <a:pt x="1430908" y="368427"/>
                  </a:lnTo>
                  <a:lnTo>
                    <a:pt x="1433067" y="376555"/>
                  </a:lnTo>
                  <a:lnTo>
                    <a:pt x="1435227" y="384302"/>
                  </a:lnTo>
                  <a:lnTo>
                    <a:pt x="1437004" y="391922"/>
                  </a:lnTo>
                  <a:lnTo>
                    <a:pt x="1438909" y="399542"/>
                  </a:lnTo>
                  <a:lnTo>
                    <a:pt x="1440561" y="406654"/>
                  </a:lnTo>
                  <a:lnTo>
                    <a:pt x="1442084" y="413258"/>
                  </a:lnTo>
                  <a:lnTo>
                    <a:pt x="1442465" y="413258"/>
                  </a:lnTo>
                  <a:lnTo>
                    <a:pt x="1443863" y="406654"/>
                  </a:lnTo>
                  <a:lnTo>
                    <a:pt x="1445640" y="399288"/>
                  </a:lnTo>
                  <a:lnTo>
                    <a:pt x="1447673" y="391414"/>
                  </a:lnTo>
                  <a:lnTo>
                    <a:pt x="1449577" y="383413"/>
                  </a:lnTo>
                  <a:lnTo>
                    <a:pt x="1460500" y="343027"/>
                  </a:lnTo>
                  <a:lnTo>
                    <a:pt x="1462786" y="335026"/>
                  </a:lnTo>
                  <a:lnTo>
                    <a:pt x="1465071" y="327660"/>
                  </a:lnTo>
                  <a:lnTo>
                    <a:pt x="1467357" y="320675"/>
                  </a:lnTo>
                  <a:lnTo>
                    <a:pt x="1504568" y="207137"/>
                  </a:lnTo>
                  <a:lnTo>
                    <a:pt x="1506981" y="198247"/>
                  </a:lnTo>
                  <a:lnTo>
                    <a:pt x="1528952" y="165227"/>
                  </a:lnTo>
                  <a:lnTo>
                    <a:pt x="1567433" y="157734"/>
                  </a:lnTo>
                  <a:lnTo>
                    <a:pt x="1614296" y="157734"/>
                  </a:lnTo>
                  <a:lnTo>
                    <a:pt x="1649932" y="182237"/>
                  </a:lnTo>
                  <a:lnTo>
                    <a:pt x="1684274" y="500380"/>
                  </a:lnTo>
                  <a:lnTo>
                    <a:pt x="1684781" y="506603"/>
                  </a:lnTo>
                  <a:lnTo>
                    <a:pt x="1681861" y="510921"/>
                  </a:lnTo>
                  <a:lnTo>
                    <a:pt x="1642617" y="517144"/>
                  </a:lnTo>
                  <a:lnTo>
                    <a:pt x="1632965" y="517144"/>
                  </a:lnTo>
                  <a:lnTo>
                    <a:pt x="1625218" y="517017"/>
                  </a:lnTo>
                  <a:lnTo>
                    <a:pt x="1619377" y="516763"/>
                  </a:lnTo>
                  <a:lnTo>
                    <a:pt x="1613534" y="516509"/>
                  </a:lnTo>
                  <a:lnTo>
                    <a:pt x="1597532" y="503301"/>
                  </a:lnTo>
                  <a:lnTo>
                    <a:pt x="1577848" y="325120"/>
                  </a:lnTo>
                  <a:lnTo>
                    <a:pt x="1577086" y="318643"/>
                  </a:lnTo>
                  <a:lnTo>
                    <a:pt x="1576451" y="311531"/>
                  </a:lnTo>
                  <a:lnTo>
                    <a:pt x="1575815" y="303530"/>
                  </a:lnTo>
                  <a:lnTo>
                    <a:pt x="1575180" y="295656"/>
                  </a:lnTo>
                  <a:lnTo>
                    <a:pt x="1574545" y="287528"/>
                  </a:lnTo>
                  <a:lnTo>
                    <a:pt x="1573911" y="279400"/>
                  </a:lnTo>
                  <a:lnTo>
                    <a:pt x="1573276" y="271145"/>
                  </a:lnTo>
                  <a:lnTo>
                    <a:pt x="1572767" y="263017"/>
                  </a:lnTo>
                  <a:lnTo>
                    <a:pt x="1572259" y="255016"/>
                  </a:lnTo>
                  <a:lnTo>
                    <a:pt x="1571752" y="246887"/>
                  </a:lnTo>
                  <a:lnTo>
                    <a:pt x="1571116" y="239649"/>
                  </a:lnTo>
                  <a:lnTo>
                    <a:pt x="1570354" y="233172"/>
                  </a:lnTo>
                  <a:lnTo>
                    <a:pt x="1570736" y="223901"/>
                  </a:lnTo>
                  <a:lnTo>
                    <a:pt x="1569084" y="230632"/>
                  </a:lnTo>
                  <a:lnTo>
                    <a:pt x="1567179" y="237998"/>
                  </a:lnTo>
                  <a:lnTo>
                    <a:pt x="1565020" y="245872"/>
                  </a:lnTo>
                  <a:lnTo>
                    <a:pt x="1562862" y="253873"/>
                  </a:lnTo>
                  <a:lnTo>
                    <a:pt x="1560576" y="261874"/>
                  </a:lnTo>
                  <a:lnTo>
                    <a:pt x="1558163" y="270129"/>
                  </a:lnTo>
                  <a:lnTo>
                    <a:pt x="1555623" y="278257"/>
                  </a:lnTo>
                  <a:lnTo>
                    <a:pt x="1553337" y="286385"/>
                  </a:lnTo>
                  <a:lnTo>
                    <a:pt x="1551051" y="294386"/>
                  </a:lnTo>
                  <a:lnTo>
                    <a:pt x="1548891" y="302514"/>
                  </a:lnTo>
                  <a:lnTo>
                    <a:pt x="1546732" y="309753"/>
                  </a:lnTo>
                  <a:lnTo>
                    <a:pt x="1544701" y="316230"/>
                  </a:lnTo>
                  <a:lnTo>
                    <a:pt x="1486280" y="499999"/>
                  </a:lnTo>
                  <a:lnTo>
                    <a:pt x="1485391" y="503047"/>
                  </a:lnTo>
                  <a:lnTo>
                    <a:pt x="1483867" y="505587"/>
                  </a:lnTo>
                  <a:lnTo>
                    <a:pt x="1481836" y="507873"/>
                  </a:lnTo>
                  <a:lnTo>
                    <a:pt x="1479930" y="510032"/>
                  </a:lnTo>
                  <a:lnTo>
                    <a:pt x="1477137" y="511810"/>
                  </a:lnTo>
                  <a:lnTo>
                    <a:pt x="1473453" y="513207"/>
                  </a:lnTo>
                  <a:lnTo>
                    <a:pt x="1469898" y="514604"/>
                  </a:lnTo>
                  <a:lnTo>
                    <a:pt x="1465326" y="515620"/>
                  </a:lnTo>
                  <a:lnTo>
                    <a:pt x="1459738" y="516255"/>
                  </a:lnTo>
                  <a:lnTo>
                    <a:pt x="1454150" y="516763"/>
                  </a:lnTo>
                  <a:lnTo>
                    <a:pt x="1447164" y="517144"/>
                  </a:lnTo>
                  <a:lnTo>
                    <a:pt x="1438655" y="517144"/>
                  </a:lnTo>
                  <a:lnTo>
                    <a:pt x="1431036" y="517144"/>
                  </a:lnTo>
                  <a:lnTo>
                    <a:pt x="1394078" y="502920"/>
                  </a:lnTo>
                  <a:lnTo>
                    <a:pt x="1393316" y="499618"/>
                  </a:lnTo>
                  <a:lnTo>
                    <a:pt x="1336420" y="316230"/>
                  </a:lnTo>
                  <a:lnTo>
                    <a:pt x="1334389" y="309753"/>
                  </a:lnTo>
                  <a:lnTo>
                    <a:pt x="1332229" y="302514"/>
                  </a:lnTo>
                  <a:lnTo>
                    <a:pt x="1329816" y="294640"/>
                  </a:lnTo>
                  <a:lnTo>
                    <a:pt x="1327530" y="286639"/>
                  </a:lnTo>
                  <a:lnTo>
                    <a:pt x="1325117" y="278638"/>
                  </a:lnTo>
                  <a:lnTo>
                    <a:pt x="1322831" y="270383"/>
                  </a:lnTo>
                  <a:lnTo>
                    <a:pt x="1320418" y="262255"/>
                  </a:lnTo>
                  <a:lnTo>
                    <a:pt x="1318259" y="254127"/>
                  </a:lnTo>
                  <a:lnTo>
                    <a:pt x="1316101" y="246126"/>
                  </a:lnTo>
                  <a:lnTo>
                    <a:pt x="1313941" y="237998"/>
                  </a:lnTo>
                  <a:lnTo>
                    <a:pt x="1312164" y="230632"/>
                  </a:lnTo>
                  <a:lnTo>
                    <a:pt x="1310766" y="223901"/>
                  </a:lnTo>
                  <a:lnTo>
                    <a:pt x="1311020" y="233172"/>
                  </a:lnTo>
                  <a:lnTo>
                    <a:pt x="1310639" y="239649"/>
                  </a:lnTo>
                  <a:lnTo>
                    <a:pt x="1310131" y="246887"/>
                  </a:lnTo>
                  <a:lnTo>
                    <a:pt x="1309624" y="255016"/>
                  </a:lnTo>
                  <a:lnTo>
                    <a:pt x="1306194" y="295656"/>
                  </a:lnTo>
                  <a:lnTo>
                    <a:pt x="1305559" y="303530"/>
                  </a:lnTo>
                  <a:lnTo>
                    <a:pt x="1304798" y="311531"/>
                  </a:lnTo>
                  <a:lnTo>
                    <a:pt x="1304163" y="318643"/>
                  </a:lnTo>
                  <a:lnTo>
                    <a:pt x="1303654" y="325120"/>
                  </a:lnTo>
                  <a:lnTo>
                    <a:pt x="1284604" y="501142"/>
                  </a:lnTo>
                  <a:lnTo>
                    <a:pt x="1274952" y="514096"/>
                  </a:lnTo>
                  <a:lnTo>
                    <a:pt x="1271524" y="515366"/>
                  </a:lnTo>
                  <a:lnTo>
                    <a:pt x="1266825" y="516255"/>
                  </a:lnTo>
                  <a:lnTo>
                    <a:pt x="1260855" y="516509"/>
                  </a:lnTo>
                  <a:lnTo>
                    <a:pt x="1254887" y="516890"/>
                  </a:lnTo>
                  <a:lnTo>
                    <a:pt x="1247139" y="517144"/>
                  </a:lnTo>
                  <a:lnTo>
                    <a:pt x="1237361" y="517144"/>
                  </a:lnTo>
                  <a:lnTo>
                    <a:pt x="1228725" y="517144"/>
                  </a:lnTo>
                  <a:lnTo>
                    <a:pt x="1198879" y="508381"/>
                  </a:lnTo>
                  <a:lnTo>
                    <a:pt x="1197990" y="506222"/>
                  </a:lnTo>
                  <a:lnTo>
                    <a:pt x="1197737" y="503555"/>
                  </a:lnTo>
                  <a:lnTo>
                    <a:pt x="1197990" y="500380"/>
                  </a:lnTo>
                  <a:lnTo>
                    <a:pt x="1230756" y="189737"/>
                  </a:lnTo>
                  <a:lnTo>
                    <a:pt x="1259012" y="158234"/>
                  </a:lnTo>
                  <a:lnTo>
                    <a:pt x="1267205" y="157734"/>
                  </a:lnTo>
                  <a:close/>
                </a:path>
                <a:path w="3502659" h="523875">
                  <a:moveTo>
                    <a:pt x="2598547" y="155448"/>
                  </a:moveTo>
                  <a:lnTo>
                    <a:pt x="2642870" y="161671"/>
                  </a:lnTo>
                  <a:lnTo>
                    <a:pt x="2646553" y="165227"/>
                  </a:lnTo>
                  <a:lnTo>
                    <a:pt x="2646553" y="169926"/>
                  </a:lnTo>
                  <a:lnTo>
                    <a:pt x="2646553" y="317373"/>
                  </a:lnTo>
                  <a:lnTo>
                    <a:pt x="2644790" y="357116"/>
                  </a:lnTo>
                  <a:lnTo>
                    <a:pt x="2642361" y="380619"/>
                  </a:lnTo>
                  <a:lnTo>
                    <a:pt x="2646862" y="373191"/>
                  </a:lnTo>
                  <a:lnTo>
                    <a:pt x="2670254" y="336565"/>
                  </a:lnTo>
                  <a:lnTo>
                    <a:pt x="2793492" y="169926"/>
                  </a:lnTo>
                  <a:lnTo>
                    <a:pt x="2808224" y="158623"/>
                  </a:lnTo>
                  <a:lnTo>
                    <a:pt x="2811526" y="157480"/>
                  </a:lnTo>
                  <a:lnTo>
                    <a:pt x="2815589" y="156718"/>
                  </a:lnTo>
                  <a:lnTo>
                    <a:pt x="2820415" y="156210"/>
                  </a:lnTo>
                  <a:lnTo>
                    <a:pt x="2825242" y="155702"/>
                  </a:lnTo>
                  <a:lnTo>
                    <a:pt x="2831592" y="155448"/>
                  </a:lnTo>
                  <a:lnTo>
                    <a:pt x="2839211" y="155448"/>
                  </a:lnTo>
                  <a:lnTo>
                    <a:pt x="2847975" y="155448"/>
                  </a:lnTo>
                  <a:lnTo>
                    <a:pt x="2855086" y="155702"/>
                  </a:lnTo>
                  <a:lnTo>
                    <a:pt x="2860802" y="156210"/>
                  </a:lnTo>
                  <a:lnTo>
                    <a:pt x="2866517" y="156718"/>
                  </a:lnTo>
                  <a:lnTo>
                    <a:pt x="2871088" y="157607"/>
                  </a:lnTo>
                  <a:lnTo>
                    <a:pt x="2874390" y="158877"/>
                  </a:lnTo>
                  <a:lnTo>
                    <a:pt x="2877693" y="160020"/>
                  </a:lnTo>
                  <a:lnTo>
                    <a:pt x="2880105" y="161671"/>
                  </a:lnTo>
                  <a:lnTo>
                    <a:pt x="2881249" y="163703"/>
                  </a:lnTo>
                  <a:lnTo>
                    <a:pt x="2882519" y="165608"/>
                  </a:lnTo>
                  <a:lnTo>
                    <a:pt x="2883154" y="167894"/>
                  </a:lnTo>
                  <a:lnTo>
                    <a:pt x="2883154" y="170307"/>
                  </a:lnTo>
                  <a:lnTo>
                    <a:pt x="2883154" y="503301"/>
                  </a:lnTo>
                  <a:lnTo>
                    <a:pt x="2883154" y="505841"/>
                  </a:lnTo>
                  <a:lnTo>
                    <a:pt x="2882519" y="508000"/>
                  </a:lnTo>
                  <a:lnTo>
                    <a:pt x="2881122" y="509651"/>
                  </a:lnTo>
                  <a:lnTo>
                    <a:pt x="2879725" y="511429"/>
                  </a:lnTo>
                  <a:lnTo>
                    <a:pt x="2846704" y="517144"/>
                  </a:lnTo>
                  <a:lnTo>
                    <a:pt x="2837814" y="517144"/>
                  </a:lnTo>
                  <a:lnTo>
                    <a:pt x="2828798" y="517144"/>
                  </a:lnTo>
                  <a:lnTo>
                    <a:pt x="2800350" y="513969"/>
                  </a:lnTo>
                  <a:lnTo>
                    <a:pt x="2796539" y="512826"/>
                  </a:lnTo>
                  <a:lnTo>
                    <a:pt x="2793746" y="511429"/>
                  </a:lnTo>
                  <a:lnTo>
                    <a:pt x="2792222" y="509651"/>
                  </a:lnTo>
                  <a:lnTo>
                    <a:pt x="2790571" y="508000"/>
                  </a:lnTo>
                  <a:lnTo>
                    <a:pt x="2789808" y="505841"/>
                  </a:lnTo>
                  <a:lnTo>
                    <a:pt x="2789808" y="503301"/>
                  </a:lnTo>
                  <a:lnTo>
                    <a:pt x="2789808" y="355219"/>
                  </a:lnTo>
                  <a:lnTo>
                    <a:pt x="2791223" y="314626"/>
                  </a:lnTo>
                  <a:lnTo>
                    <a:pt x="2793492" y="290195"/>
                  </a:lnTo>
                  <a:lnTo>
                    <a:pt x="2788921" y="297959"/>
                  </a:lnTo>
                  <a:lnTo>
                    <a:pt x="2763631" y="335883"/>
                  </a:lnTo>
                  <a:lnTo>
                    <a:pt x="2640964" y="503047"/>
                  </a:lnTo>
                  <a:lnTo>
                    <a:pt x="2615310" y="516509"/>
                  </a:lnTo>
                  <a:lnTo>
                    <a:pt x="2610484" y="516890"/>
                  </a:lnTo>
                  <a:lnTo>
                    <a:pt x="2604515" y="517144"/>
                  </a:lnTo>
                  <a:lnTo>
                    <a:pt x="2597023" y="517144"/>
                  </a:lnTo>
                  <a:lnTo>
                    <a:pt x="2588132" y="517144"/>
                  </a:lnTo>
                  <a:lnTo>
                    <a:pt x="2552700" y="505460"/>
                  </a:lnTo>
                  <a:lnTo>
                    <a:pt x="2552700" y="503047"/>
                  </a:lnTo>
                  <a:lnTo>
                    <a:pt x="2552700" y="169926"/>
                  </a:lnTo>
                  <a:lnTo>
                    <a:pt x="2552700" y="167767"/>
                  </a:lnTo>
                  <a:lnTo>
                    <a:pt x="2553461" y="165735"/>
                  </a:lnTo>
                  <a:lnTo>
                    <a:pt x="2576322" y="156464"/>
                  </a:lnTo>
                  <a:lnTo>
                    <a:pt x="2582163" y="155829"/>
                  </a:lnTo>
                  <a:lnTo>
                    <a:pt x="2589529" y="155448"/>
                  </a:lnTo>
                  <a:lnTo>
                    <a:pt x="2598547" y="155448"/>
                  </a:lnTo>
                  <a:close/>
                </a:path>
                <a:path w="3502659" h="523875">
                  <a:moveTo>
                    <a:pt x="2183637" y="155448"/>
                  </a:moveTo>
                  <a:lnTo>
                    <a:pt x="2192781" y="155448"/>
                  </a:lnTo>
                  <a:lnTo>
                    <a:pt x="2200275" y="155829"/>
                  </a:lnTo>
                  <a:lnTo>
                    <a:pt x="2206244" y="156464"/>
                  </a:lnTo>
                  <a:lnTo>
                    <a:pt x="2212212" y="156972"/>
                  </a:lnTo>
                  <a:lnTo>
                    <a:pt x="2228214" y="163830"/>
                  </a:lnTo>
                  <a:lnTo>
                    <a:pt x="2229738" y="165735"/>
                  </a:lnTo>
                  <a:lnTo>
                    <a:pt x="2230501" y="167894"/>
                  </a:lnTo>
                  <a:lnTo>
                    <a:pt x="2230501" y="170307"/>
                  </a:lnTo>
                  <a:lnTo>
                    <a:pt x="2230501" y="294640"/>
                  </a:lnTo>
                  <a:lnTo>
                    <a:pt x="2364739" y="294640"/>
                  </a:lnTo>
                  <a:lnTo>
                    <a:pt x="2364739" y="170307"/>
                  </a:lnTo>
                  <a:lnTo>
                    <a:pt x="2364739" y="167894"/>
                  </a:lnTo>
                  <a:lnTo>
                    <a:pt x="2365502" y="165735"/>
                  </a:lnTo>
                  <a:lnTo>
                    <a:pt x="2367026" y="163830"/>
                  </a:lnTo>
                  <a:lnTo>
                    <a:pt x="2368550" y="161925"/>
                  </a:lnTo>
                  <a:lnTo>
                    <a:pt x="2388743" y="156464"/>
                  </a:lnTo>
                  <a:lnTo>
                    <a:pt x="2394838" y="155829"/>
                  </a:lnTo>
                  <a:lnTo>
                    <a:pt x="2402458" y="155448"/>
                  </a:lnTo>
                  <a:lnTo>
                    <a:pt x="2411603" y="155448"/>
                  </a:lnTo>
                  <a:lnTo>
                    <a:pt x="2420620" y="155448"/>
                  </a:lnTo>
                  <a:lnTo>
                    <a:pt x="2428112" y="155829"/>
                  </a:lnTo>
                  <a:lnTo>
                    <a:pt x="2434208" y="156464"/>
                  </a:lnTo>
                  <a:lnTo>
                    <a:pt x="2440304" y="156972"/>
                  </a:lnTo>
                  <a:lnTo>
                    <a:pt x="2455926" y="163830"/>
                  </a:lnTo>
                  <a:lnTo>
                    <a:pt x="2457450" y="165735"/>
                  </a:lnTo>
                  <a:lnTo>
                    <a:pt x="2458211" y="167894"/>
                  </a:lnTo>
                  <a:lnTo>
                    <a:pt x="2458211" y="170307"/>
                  </a:lnTo>
                  <a:lnTo>
                    <a:pt x="2458211" y="502285"/>
                  </a:lnTo>
                  <a:lnTo>
                    <a:pt x="2458211" y="504698"/>
                  </a:lnTo>
                  <a:lnTo>
                    <a:pt x="2457450" y="506857"/>
                  </a:lnTo>
                  <a:lnTo>
                    <a:pt x="2455926" y="508762"/>
                  </a:lnTo>
                  <a:lnTo>
                    <a:pt x="2454402" y="510667"/>
                  </a:lnTo>
                  <a:lnTo>
                    <a:pt x="2420620" y="517144"/>
                  </a:lnTo>
                  <a:lnTo>
                    <a:pt x="2411603" y="517144"/>
                  </a:lnTo>
                  <a:lnTo>
                    <a:pt x="2402458" y="517144"/>
                  </a:lnTo>
                  <a:lnTo>
                    <a:pt x="2367026" y="508762"/>
                  </a:lnTo>
                  <a:lnTo>
                    <a:pt x="2365502" y="506857"/>
                  </a:lnTo>
                  <a:lnTo>
                    <a:pt x="2364739" y="504698"/>
                  </a:lnTo>
                  <a:lnTo>
                    <a:pt x="2364739" y="502285"/>
                  </a:lnTo>
                  <a:lnTo>
                    <a:pt x="2364739" y="371602"/>
                  </a:lnTo>
                  <a:lnTo>
                    <a:pt x="2230501" y="371602"/>
                  </a:lnTo>
                  <a:lnTo>
                    <a:pt x="2230501" y="502285"/>
                  </a:lnTo>
                  <a:lnTo>
                    <a:pt x="2230501" y="504698"/>
                  </a:lnTo>
                  <a:lnTo>
                    <a:pt x="2229738" y="506857"/>
                  </a:lnTo>
                  <a:lnTo>
                    <a:pt x="2228214" y="508762"/>
                  </a:lnTo>
                  <a:lnTo>
                    <a:pt x="2226690" y="510667"/>
                  </a:lnTo>
                  <a:lnTo>
                    <a:pt x="2192781" y="517144"/>
                  </a:lnTo>
                  <a:lnTo>
                    <a:pt x="2183637" y="517144"/>
                  </a:lnTo>
                  <a:lnTo>
                    <a:pt x="2174367" y="517144"/>
                  </a:lnTo>
                  <a:lnTo>
                    <a:pt x="2138933" y="508762"/>
                  </a:lnTo>
                  <a:lnTo>
                    <a:pt x="2137409" y="506857"/>
                  </a:lnTo>
                  <a:lnTo>
                    <a:pt x="2136648" y="504698"/>
                  </a:lnTo>
                  <a:lnTo>
                    <a:pt x="2136648" y="502285"/>
                  </a:lnTo>
                  <a:lnTo>
                    <a:pt x="2136648" y="170307"/>
                  </a:lnTo>
                  <a:lnTo>
                    <a:pt x="2136648" y="167894"/>
                  </a:lnTo>
                  <a:lnTo>
                    <a:pt x="2137409" y="165735"/>
                  </a:lnTo>
                  <a:lnTo>
                    <a:pt x="2138933" y="163830"/>
                  </a:lnTo>
                  <a:lnTo>
                    <a:pt x="2140457" y="161925"/>
                  </a:lnTo>
                  <a:lnTo>
                    <a:pt x="2160904" y="156464"/>
                  </a:lnTo>
                  <a:lnTo>
                    <a:pt x="2166874" y="155829"/>
                  </a:lnTo>
                  <a:lnTo>
                    <a:pt x="2174367" y="155448"/>
                  </a:lnTo>
                  <a:lnTo>
                    <a:pt x="2183637" y="155448"/>
                  </a:lnTo>
                  <a:close/>
                </a:path>
                <a:path w="3502659" h="523875">
                  <a:moveTo>
                    <a:pt x="838326" y="155448"/>
                  </a:moveTo>
                  <a:lnTo>
                    <a:pt x="882650" y="161671"/>
                  </a:lnTo>
                  <a:lnTo>
                    <a:pt x="886332" y="165227"/>
                  </a:lnTo>
                  <a:lnTo>
                    <a:pt x="886332" y="169926"/>
                  </a:lnTo>
                  <a:lnTo>
                    <a:pt x="886332" y="317373"/>
                  </a:lnTo>
                  <a:lnTo>
                    <a:pt x="884570" y="357116"/>
                  </a:lnTo>
                  <a:lnTo>
                    <a:pt x="882141" y="380619"/>
                  </a:lnTo>
                  <a:lnTo>
                    <a:pt x="886642" y="373191"/>
                  </a:lnTo>
                  <a:lnTo>
                    <a:pt x="910034" y="336565"/>
                  </a:lnTo>
                  <a:lnTo>
                    <a:pt x="1033271" y="169926"/>
                  </a:lnTo>
                  <a:lnTo>
                    <a:pt x="1048003" y="158623"/>
                  </a:lnTo>
                  <a:lnTo>
                    <a:pt x="1051305" y="157480"/>
                  </a:lnTo>
                  <a:lnTo>
                    <a:pt x="1055369" y="156718"/>
                  </a:lnTo>
                  <a:lnTo>
                    <a:pt x="1060195" y="156210"/>
                  </a:lnTo>
                  <a:lnTo>
                    <a:pt x="1065021" y="155702"/>
                  </a:lnTo>
                  <a:lnTo>
                    <a:pt x="1071371" y="155448"/>
                  </a:lnTo>
                  <a:lnTo>
                    <a:pt x="1078991" y="155448"/>
                  </a:lnTo>
                  <a:lnTo>
                    <a:pt x="1087754" y="155448"/>
                  </a:lnTo>
                  <a:lnTo>
                    <a:pt x="1094866" y="155702"/>
                  </a:lnTo>
                  <a:lnTo>
                    <a:pt x="1100581" y="156210"/>
                  </a:lnTo>
                  <a:lnTo>
                    <a:pt x="1106296" y="156718"/>
                  </a:lnTo>
                  <a:lnTo>
                    <a:pt x="1110868" y="157607"/>
                  </a:lnTo>
                  <a:lnTo>
                    <a:pt x="1114170" y="158877"/>
                  </a:lnTo>
                  <a:lnTo>
                    <a:pt x="1117473" y="160020"/>
                  </a:lnTo>
                  <a:lnTo>
                    <a:pt x="1119886" y="161671"/>
                  </a:lnTo>
                  <a:lnTo>
                    <a:pt x="1121028" y="163703"/>
                  </a:lnTo>
                  <a:lnTo>
                    <a:pt x="1122299" y="165608"/>
                  </a:lnTo>
                  <a:lnTo>
                    <a:pt x="1122933" y="167894"/>
                  </a:lnTo>
                  <a:lnTo>
                    <a:pt x="1122933" y="170307"/>
                  </a:lnTo>
                  <a:lnTo>
                    <a:pt x="1122933" y="503301"/>
                  </a:lnTo>
                  <a:lnTo>
                    <a:pt x="1122933" y="505841"/>
                  </a:lnTo>
                  <a:lnTo>
                    <a:pt x="1122299" y="508000"/>
                  </a:lnTo>
                  <a:lnTo>
                    <a:pt x="1120902" y="509651"/>
                  </a:lnTo>
                  <a:lnTo>
                    <a:pt x="1119504" y="511429"/>
                  </a:lnTo>
                  <a:lnTo>
                    <a:pt x="1086484" y="517144"/>
                  </a:lnTo>
                  <a:lnTo>
                    <a:pt x="1077594" y="517144"/>
                  </a:lnTo>
                  <a:lnTo>
                    <a:pt x="1068577" y="517144"/>
                  </a:lnTo>
                  <a:lnTo>
                    <a:pt x="1040129" y="513969"/>
                  </a:lnTo>
                  <a:lnTo>
                    <a:pt x="1036319" y="512826"/>
                  </a:lnTo>
                  <a:lnTo>
                    <a:pt x="1033526" y="511429"/>
                  </a:lnTo>
                  <a:lnTo>
                    <a:pt x="1032001" y="509651"/>
                  </a:lnTo>
                  <a:lnTo>
                    <a:pt x="1030351" y="508000"/>
                  </a:lnTo>
                  <a:lnTo>
                    <a:pt x="1029588" y="505841"/>
                  </a:lnTo>
                  <a:lnTo>
                    <a:pt x="1029588" y="503301"/>
                  </a:lnTo>
                  <a:lnTo>
                    <a:pt x="1029588" y="355219"/>
                  </a:lnTo>
                  <a:lnTo>
                    <a:pt x="1031003" y="314626"/>
                  </a:lnTo>
                  <a:lnTo>
                    <a:pt x="1033271" y="290195"/>
                  </a:lnTo>
                  <a:lnTo>
                    <a:pt x="1028701" y="297959"/>
                  </a:lnTo>
                  <a:lnTo>
                    <a:pt x="1003411" y="335883"/>
                  </a:lnTo>
                  <a:lnTo>
                    <a:pt x="880744" y="503047"/>
                  </a:lnTo>
                  <a:lnTo>
                    <a:pt x="855090" y="516509"/>
                  </a:lnTo>
                  <a:lnTo>
                    <a:pt x="850264" y="516890"/>
                  </a:lnTo>
                  <a:lnTo>
                    <a:pt x="844295" y="517144"/>
                  </a:lnTo>
                  <a:lnTo>
                    <a:pt x="836802" y="517144"/>
                  </a:lnTo>
                  <a:lnTo>
                    <a:pt x="827913" y="517144"/>
                  </a:lnTo>
                  <a:lnTo>
                    <a:pt x="792479" y="505460"/>
                  </a:lnTo>
                  <a:lnTo>
                    <a:pt x="792479" y="503047"/>
                  </a:lnTo>
                  <a:lnTo>
                    <a:pt x="792479" y="169926"/>
                  </a:lnTo>
                  <a:lnTo>
                    <a:pt x="792479" y="167767"/>
                  </a:lnTo>
                  <a:lnTo>
                    <a:pt x="793241" y="165735"/>
                  </a:lnTo>
                  <a:lnTo>
                    <a:pt x="816101" y="156464"/>
                  </a:lnTo>
                  <a:lnTo>
                    <a:pt x="821943" y="155829"/>
                  </a:lnTo>
                  <a:lnTo>
                    <a:pt x="829309" y="155448"/>
                  </a:lnTo>
                  <a:lnTo>
                    <a:pt x="838326" y="155448"/>
                  </a:lnTo>
                  <a:close/>
                </a:path>
                <a:path w="3502659" h="523875">
                  <a:moveTo>
                    <a:pt x="423417" y="155448"/>
                  </a:moveTo>
                  <a:lnTo>
                    <a:pt x="432562" y="155448"/>
                  </a:lnTo>
                  <a:lnTo>
                    <a:pt x="440054" y="155829"/>
                  </a:lnTo>
                  <a:lnTo>
                    <a:pt x="446024" y="156464"/>
                  </a:lnTo>
                  <a:lnTo>
                    <a:pt x="451992" y="156972"/>
                  </a:lnTo>
                  <a:lnTo>
                    <a:pt x="467994" y="163830"/>
                  </a:lnTo>
                  <a:lnTo>
                    <a:pt x="469518" y="165735"/>
                  </a:lnTo>
                  <a:lnTo>
                    <a:pt x="470280" y="167894"/>
                  </a:lnTo>
                  <a:lnTo>
                    <a:pt x="470280" y="170307"/>
                  </a:lnTo>
                  <a:lnTo>
                    <a:pt x="470280" y="294640"/>
                  </a:lnTo>
                  <a:lnTo>
                    <a:pt x="604519" y="294640"/>
                  </a:lnTo>
                  <a:lnTo>
                    <a:pt x="604519" y="170307"/>
                  </a:lnTo>
                  <a:lnTo>
                    <a:pt x="604519" y="167894"/>
                  </a:lnTo>
                  <a:lnTo>
                    <a:pt x="605281" y="165735"/>
                  </a:lnTo>
                  <a:lnTo>
                    <a:pt x="606805" y="163830"/>
                  </a:lnTo>
                  <a:lnTo>
                    <a:pt x="608329" y="161925"/>
                  </a:lnTo>
                  <a:lnTo>
                    <a:pt x="628523" y="156464"/>
                  </a:lnTo>
                  <a:lnTo>
                    <a:pt x="634618" y="155829"/>
                  </a:lnTo>
                  <a:lnTo>
                    <a:pt x="642238" y="155448"/>
                  </a:lnTo>
                  <a:lnTo>
                    <a:pt x="651382" y="155448"/>
                  </a:lnTo>
                  <a:lnTo>
                    <a:pt x="660400" y="155448"/>
                  </a:lnTo>
                  <a:lnTo>
                    <a:pt x="667892" y="155829"/>
                  </a:lnTo>
                  <a:lnTo>
                    <a:pt x="673988" y="156464"/>
                  </a:lnTo>
                  <a:lnTo>
                    <a:pt x="680084" y="156972"/>
                  </a:lnTo>
                  <a:lnTo>
                    <a:pt x="695705" y="163830"/>
                  </a:lnTo>
                  <a:lnTo>
                    <a:pt x="697229" y="165735"/>
                  </a:lnTo>
                  <a:lnTo>
                    <a:pt x="697991" y="167894"/>
                  </a:lnTo>
                  <a:lnTo>
                    <a:pt x="697991" y="170307"/>
                  </a:lnTo>
                  <a:lnTo>
                    <a:pt x="697991" y="502285"/>
                  </a:lnTo>
                  <a:lnTo>
                    <a:pt x="697991" y="504698"/>
                  </a:lnTo>
                  <a:lnTo>
                    <a:pt x="697229" y="506857"/>
                  </a:lnTo>
                  <a:lnTo>
                    <a:pt x="695705" y="508762"/>
                  </a:lnTo>
                  <a:lnTo>
                    <a:pt x="694181" y="510667"/>
                  </a:lnTo>
                  <a:lnTo>
                    <a:pt x="660400" y="517144"/>
                  </a:lnTo>
                  <a:lnTo>
                    <a:pt x="651382" y="517144"/>
                  </a:lnTo>
                  <a:lnTo>
                    <a:pt x="642238" y="517144"/>
                  </a:lnTo>
                  <a:lnTo>
                    <a:pt x="606805" y="508762"/>
                  </a:lnTo>
                  <a:lnTo>
                    <a:pt x="605281" y="506857"/>
                  </a:lnTo>
                  <a:lnTo>
                    <a:pt x="604519" y="504698"/>
                  </a:lnTo>
                  <a:lnTo>
                    <a:pt x="604519" y="502285"/>
                  </a:lnTo>
                  <a:lnTo>
                    <a:pt x="604519" y="371602"/>
                  </a:lnTo>
                  <a:lnTo>
                    <a:pt x="470280" y="371602"/>
                  </a:lnTo>
                  <a:lnTo>
                    <a:pt x="470280" y="502285"/>
                  </a:lnTo>
                  <a:lnTo>
                    <a:pt x="470280" y="504698"/>
                  </a:lnTo>
                  <a:lnTo>
                    <a:pt x="469518" y="506857"/>
                  </a:lnTo>
                  <a:lnTo>
                    <a:pt x="467994" y="508762"/>
                  </a:lnTo>
                  <a:lnTo>
                    <a:pt x="466470" y="510667"/>
                  </a:lnTo>
                  <a:lnTo>
                    <a:pt x="432562" y="517144"/>
                  </a:lnTo>
                  <a:lnTo>
                    <a:pt x="423417" y="517144"/>
                  </a:lnTo>
                  <a:lnTo>
                    <a:pt x="414146" y="517144"/>
                  </a:lnTo>
                  <a:lnTo>
                    <a:pt x="378713" y="508762"/>
                  </a:lnTo>
                  <a:lnTo>
                    <a:pt x="377189" y="506857"/>
                  </a:lnTo>
                  <a:lnTo>
                    <a:pt x="376427" y="504698"/>
                  </a:lnTo>
                  <a:lnTo>
                    <a:pt x="376427" y="502285"/>
                  </a:lnTo>
                  <a:lnTo>
                    <a:pt x="376427" y="170307"/>
                  </a:lnTo>
                  <a:lnTo>
                    <a:pt x="376427" y="167894"/>
                  </a:lnTo>
                  <a:lnTo>
                    <a:pt x="377189" y="165735"/>
                  </a:lnTo>
                  <a:lnTo>
                    <a:pt x="378713" y="163830"/>
                  </a:lnTo>
                  <a:lnTo>
                    <a:pt x="380238" y="161925"/>
                  </a:lnTo>
                  <a:lnTo>
                    <a:pt x="400684" y="156464"/>
                  </a:lnTo>
                  <a:lnTo>
                    <a:pt x="406653" y="155829"/>
                  </a:lnTo>
                  <a:lnTo>
                    <a:pt x="414146" y="155448"/>
                  </a:lnTo>
                  <a:lnTo>
                    <a:pt x="423417" y="155448"/>
                  </a:lnTo>
                  <a:close/>
                </a:path>
                <a:path w="3502659" h="523875">
                  <a:moveTo>
                    <a:pt x="136651" y="152146"/>
                  </a:moveTo>
                  <a:lnTo>
                    <a:pt x="190158" y="155253"/>
                  </a:lnTo>
                  <a:lnTo>
                    <a:pt x="231520" y="164750"/>
                  </a:lnTo>
                  <a:lnTo>
                    <a:pt x="269255" y="187309"/>
                  </a:lnTo>
                  <a:lnTo>
                    <a:pt x="289369" y="230639"/>
                  </a:lnTo>
                  <a:lnTo>
                    <a:pt x="289940" y="241427"/>
                  </a:lnTo>
                  <a:lnTo>
                    <a:pt x="288919" y="255855"/>
                  </a:lnTo>
                  <a:lnTo>
                    <a:pt x="273684" y="291592"/>
                  </a:lnTo>
                  <a:lnTo>
                    <a:pt x="241573" y="314434"/>
                  </a:lnTo>
                  <a:lnTo>
                    <a:pt x="227329" y="318770"/>
                  </a:lnTo>
                  <a:lnTo>
                    <a:pt x="245074" y="323078"/>
                  </a:lnTo>
                  <a:lnTo>
                    <a:pt x="285114" y="347599"/>
                  </a:lnTo>
                  <a:lnTo>
                    <a:pt x="303920" y="388050"/>
                  </a:lnTo>
                  <a:lnTo>
                    <a:pt x="305180" y="404749"/>
                  </a:lnTo>
                  <a:lnTo>
                    <a:pt x="304514" y="418607"/>
                  </a:lnTo>
                  <a:lnTo>
                    <a:pt x="288563" y="465351"/>
                  </a:lnTo>
                  <a:lnTo>
                    <a:pt x="250930" y="497643"/>
                  </a:lnTo>
                  <a:lnTo>
                    <a:pt x="208406" y="512699"/>
                  </a:lnTo>
                  <a:lnTo>
                    <a:pt x="153346" y="519610"/>
                  </a:lnTo>
                  <a:lnTo>
                    <a:pt x="132079" y="520065"/>
                  </a:lnTo>
                  <a:lnTo>
                    <a:pt x="124962" y="520063"/>
                  </a:lnTo>
                  <a:lnTo>
                    <a:pt x="81025" y="519303"/>
                  </a:lnTo>
                  <a:lnTo>
                    <a:pt x="73151" y="519049"/>
                  </a:lnTo>
                  <a:lnTo>
                    <a:pt x="65404" y="518795"/>
                  </a:lnTo>
                  <a:lnTo>
                    <a:pt x="57530" y="518287"/>
                  </a:lnTo>
                  <a:lnTo>
                    <a:pt x="49656" y="517779"/>
                  </a:lnTo>
                  <a:lnTo>
                    <a:pt x="11828" y="509589"/>
                  </a:lnTo>
                  <a:lnTo>
                    <a:pt x="0" y="478790"/>
                  </a:lnTo>
                  <a:lnTo>
                    <a:pt x="0" y="192659"/>
                  </a:lnTo>
                  <a:lnTo>
                    <a:pt x="19050" y="157480"/>
                  </a:lnTo>
                  <a:lnTo>
                    <a:pt x="62706" y="154003"/>
                  </a:lnTo>
                  <a:lnTo>
                    <a:pt x="105663" y="152527"/>
                  </a:lnTo>
                  <a:lnTo>
                    <a:pt x="128845" y="152169"/>
                  </a:lnTo>
                  <a:lnTo>
                    <a:pt x="136651" y="152146"/>
                  </a:lnTo>
                  <a:close/>
                </a:path>
                <a:path w="3502659" h="523875">
                  <a:moveTo>
                    <a:pt x="3126358" y="149098"/>
                  </a:moveTo>
                  <a:lnTo>
                    <a:pt x="3165030" y="152209"/>
                  </a:lnTo>
                  <a:lnTo>
                    <a:pt x="3211722" y="168181"/>
                  </a:lnTo>
                  <a:lnTo>
                    <a:pt x="3246120" y="195453"/>
                  </a:lnTo>
                  <a:lnTo>
                    <a:pt x="3268962" y="232636"/>
                  </a:lnTo>
                  <a:lnTo>
                    <a:pt x="3280743" y="278066"/>
                  </a:lnTo>
                  <a:lnTo>
                    <a:pt x="3282950" y="311785"/>
                  </a:lnTo>
                  <a:lnTo>
                    <a:pt x="3282950" y="326644"/>
                  </a:lnTo>
                  <a:lnTo>
                    <a:pt x="3263264" y="360172"/>
                  </a:lnTo>
                  <a:lnTo>
                    <a:pt x="3254375" y="360172"/>
                  </a:lnTo>
                  <a:lnTo>
                    <a:pt x="3052318" y="360172"/>
                  </a:lnTo>
                  <a:lnTo>
                    <a:pt x="3057398" y="398653"/>
                  </a:lnTo>
                  <a:lnTo>
                    <a:pt x="3079234" y="433706"/>
                  </a:lnTo>
                  <a:lnTo>
                    <a:pt x="3120644" y="451151"/>
                  </a:lnTo>
                  <a:lnTo>
                    <a:pt x="3143123" y="452755"/>
                  </a:lnTo>
                  <a:lnTo>
                    <a:pt x="3155031" y="452538"/>
                  </a:lnTo>
                  <a:lnTo>
                    <a:pt x="3195252" y="447417"/>
                  </a:lnTo>
                  <a:lnTo>
                    <a:pt x="3235071" y="435991"/>
                  </a:lnTo>
                  <a:lnTo>
                    <a:pt x="3240912" y="433578"/>
                  </a:lnTo>
                  <a:lnTo>
                    <a:pt x="3246881" y="431292"/>
                  </a:lnTo>
                  <a:lnTo>
                    <a:pt x="3251707" y="430022"/>
                  </a:lnTo>
                  <a:lnTo>
                    <a:pt x="3255518" y="430022"/>
                  </a:lnTo>
                  <a:lnTo>
                    <a:pt x="3257677" y="430022"/>
                  </a:lnTo>
                  <a:lnTo>
                    <a:pt x="3259581" y="430530"/>
                  </a:lnTo>
                  <a:lnTo>
                    <a:pt x="3261105" y="431419"/>
                  </a:lnTo>
                  <a:lnTo>
                    <a:pt x="3262503" y="432181"/>
                  </a:lnTo>
                  <a:lnTo>
                    <a:pt x="3267329" y="454787"/>
                  </a:lnTo>
                  <a:lnTo>
                    <a:pt x="3267329" y="460883"/>
                  </a:lnTo>
                  <a:lnTo>
                    <a:pt x="3267329" y="466344"/>
                  </a:lnTo>
                  <a:lnTo>
                    <a:pt x="3267202" y="471043"/>
                  </a:lnTo>
                  <a:lnTo>
                    <a:pt x="3266948" y="474853"/>
                  </a:lnTo>
                  <a:lnTo>
                    <a:pt x="3266821" y="478790"/>
                  </a:lnTo>
                  <a:lnTo>
                    <a:pt x="3263646" y="491617"/>
                  </a:lnTo>
                  <a:lnTo>
                    <a:pt x="3262629" y="493522"/>
                  </a:lnTo>
                  <a:lnTo>
                    <a:pt x="3261359" y="495300"/>
                  </a:lnTo>
                  <a:lnTo>
                    <a:pt x="3259708" y="497078"/>
                  </a:lnTo>
                  <a:lnTo>
                    <a:pt x="3258184" y="498729"/>
                  </a:lnTo>
                  <a:lnTo>
                    <a:pt x="3219069" y="512826"/>
                  </a:lnTo>
                  <a:lnTo>
                    <a:pt x="3180714" y="520319"/>
                  </a:lnTo>
                  <a:lnTo>
                    <a:pt x="3134486" y="523494"/>
                  </a:lnTo>
                  <a:lnTo>
                    <a:pt x="3113059" y="522783"/>
                  </a:lnTo>
                  <a:lnTo>
                    <a:pt x="3074300" y="517171"/>
                  </a:lnTo>
                  <a:lnTo>
                    <a:pt x="3026441" y="498221"/>
                  </a:lnTo>
                  <a:lnTo>
                    <a:pt x="2990885" y="466334"/>
                  </a:lnTo>
                  <a:lnTo>
                    <a:pt x="2967989" y="421132"/>
                  </a:lnTo>
                  <a:lnTo>
                    <a:pt x="2959814" y="383508"/>
                  </a:lnTo>
                  <a:lnTo>
                    <a:pt x="2957068" y="339979"/>
                  </a:lnTo>
                  <a:lnTo>
                    <a:pt x="2957784" y="318408"/>
                  </a:lnTo>
                  <a:lnTo>
                    <a:pt x="2963550" y="278507"/>
                  </a:lnTo>
                  <a:lnTo>
                    <a:pt x="2982722" y="227345"/>
                  </a:lnTo>
                  <a:lnTo>
                    <a:pt x="3013702" y="188253"/>
                  </a:lnTo>
                  <a:lnTo>
                    <a:pt x="3055493" y="162179"/>
                  </a:lnTo>
                  <a:lnTo>
                    <a:pt x="3107142" y="149927"/>
                  </a:lnTo>
                  <a:lnTo>
                    <a:pt x="3126358" y="149098"/>
                  </a:lnTo>
                  <a:close/>
                </a:path>
                <a:path w="3502659" h="523875">
                  <a:moveTo>
                    <a:pt x="1896490" y="149098"/>
                  </a:moveTo>
                  <a:lnTo>
                    <a:pt x="1948693" y="153384"/>
                  </a:lnTo>
                  <a:lnTo>
                    <a:pt x="1988502" y="166417"/>
                  </a:lnTo>
                  <a:lnTo>
                    <a:pt x="2024252" y="198310"/>
                  </a:lnTo>
                  <a:lnTo>
                    <a:pt x="2038387" y="234031"/>
                  </a:lnTo>
                  <a:lnTo>
                    <a:pt x="2043049" y="280162"/>
                  </a:lnTo>
                  <a:lnTo>
                    <a:pt x="2043049" y="503301"/>
                  </a:lnTo>
                  <a:lnTo>
                    <a:pt x="2043049" y="506857"/>
                  </a:lnTo>
                  <a:lnTo>
                    <a:pt x="2014347" y="517144"/>
                  </a:lnTo>
                  <a:lnTo>
                    <a:pt x="2003932" y="517144"/>
                  </a:lnTo>
                  <a:lnTo>
                    <a:pt x="1992756" y="517144"/>
                  </a:lnTo>
                  <a:lnTo>
                    <a:pt x="1965705" y="506857"/>
                  </a:lnTo>
                  <a:lnTo>
                    <a:pt x="1965705" y="503301"/>
                  </a:lnTo>
                  <a:lnTo>
                    <a:pt x="1965705" y="476885"/>
                  </a:lnTo>
                  <a:lnTo>
                    <a:pt x="1931737" y="504459"/>
                  </a:lnTo>
                  <a:lnTo>
                    <a:pt x="1891252" y="520382"/>
                  </a:lnTo>
                  <a:lnTo>
                    <a:pt x="1860677" y="523494"/>
                  </a:lnTo>
                  <a:lnTo>
                    <a:pt x="1847774" y="523063"/>
                  </a:lnTo>
                  <a:lnTo>
                    <a:pt x="1801473" y="512671"/>
                  </a:lnTo>
                  <a:lnTo>
                    <a:pt x="1766167" y="488892"/>
                  </a:lnTo>
                  <a:lnTo>
                    <a:pt x="1744862" y="451977"/>
                  </a:lnTo>
                  <a:lnTo>
                    <a:pt x="1739773" y="415544"/>
                  </a:lnTo>
                  <a:lnTo>
                    <a:pt x="1740487" y="401522"/>
                  </a:lnTo>
                  <a:lnTo>
                    <a:pt x="1757535" y="354911"/>
                  </a:lnTo>
                  <a:lnTo>
                    <a:pt x="1796915" y="323298"/>
                  </a:lnTo>
                  <a:lnTo>
                    <a:pt x="1840992" y="309118"/>
                  </a:lnTo>
                  <a:lnTo>
                    <a:pt x="1897284" y="302813"/>
                  </a:lnTo>
                  <a:lnTo>
                    <a:pt x="1918715" y="302387"/>
                  </a:lnTo>
                  <a:lnTo>
                    <a:pt x="1951101" y="302387"/>
                  </a:lnTo>
                  <a:lnTo>
                    <a:pt x="1951101" y="282321"/>
                  </a:lnTo>
                  <a:lnTo>
                    <a:pt x="1942337" y="240665"/>
                  </a:lnTo>
                  <a:lnTo>
                    <a:pt x="1937511" y="235458"/>
                  </a:lnTo>
                  <a:lnTo>
                    <a:pt x="1932685" y="230251"/>
                  </a:lnTo>
                  <a:lnTo>
                    <a:pt x="1888235" y="220218"/>
                  </a:lnTo>
                  <a:lnTo>
                    <a:pt x="1876831" y="220549"/>
                  </a:lnTo>
                  <a:lnTo>
                    <a:pt x="1837477" y="228088"/>
                  </a:lnTo>
                  <a:lnTo>
                    <a:pt x="1800859" y="242998"/>
                  </a:lnTo>
                  <a:lnTo>
                    <a:pt x="1783842" y="251968"/>
                  </a:lnTo>
                  <a:lnTo>
                    <a:pt x="1778761" y="253746"/>
                  </a:lnTo>
                  <a:lnTo>
                    <a:pt x="1774825" y="253746"/>
                  </a:lnTo>
                  <a:lnTo>
                    <a:pt x="1772030" y="253746"/>
                  </a:lnTo>
                  <a:lnTo>
                    <a:pt x="1769618" y="252857"/>
                  </a:lnTo>
                  <a:lnTo>
                    <a:pt x="1767585" y="251079"/>
                  </a:lnTo>
                  <a:lnTo>
                    <a:pt x="1765427" y="249301"/>
                  </a:lnTo>
                  <a:lnTo>
                    <a:pt x="1763649" y="246887"/>
                  </a:lnTo>
                  <a:lnTo>
                    <a:pt x="1762252" y="243712"/>
                  </a:lnTo>
                  <a:lnTo>
                    <a:pt x="1760981" y="240411"/>
                  </a:lnTo>
                  <a:lnTo>
                    <a:pt x="1759838" y="236474"/>
                  </a:lnTo>
                  <a:lnTo>
                    <a:pt x="1759203" y="231775"/>
                  </a:lnTo>
                  <a:lnTo>
                    <a:pt x="1758442" y="227076"/>
                  </a:lnTo>
                  <a:lnTo>
                    <a:pt x="1758060" y="221869"/>
                  </a:lnTo>
                  <a:lnTo>
                    <a:pt x="1758060" y="216154"/>
                  </a:lnTo>
                  <a:lnTo>
                    <a:pt x="1758060" y="208407"/>
                  </a:lnTo>
                  <a:lnTo>
                    <a:pt x="1766951" y="185801"/>
                  </a:lnTo>
                  <a:lnTo>
                    <a:pt x="1770379" y="182245"/>
                  </a:lnTo>
                  <a:lnTo>
                    <a:pt x="1807241" y="164629"/>
                  </a:lnTo>
                  <a:lnTo>
                    <a:pt x="1853819" y="152654"/>
                  </a:lnTo>
                  <a:lnTo>
                    <a:pt x="1885555" y="149332"/>
                  </a:lnTo>
                  <a:lnTo>
                    <a:pt x="1896490" y="149098"/>
                  </a:lnTo>
                  <a:close/>
                </a:path>
                <a:path w="3502659" h="523875">
                  <a:moveTo>
                    <a:pt x="3451605" y="0"/>
                  </a:moveTo>
                  <a:lnTo>
                    <a:pt x="3461511" y="0"/>
                  </a:lnTo>
                  <a:lnTo>
                    <a:pt x="3469767" y="381"/>
                  </a:lnTo>
                  <a:lnTo>
                    <a:pt x="3476244" y="1270"/>
                  </a:lnTo>
                  <a:lnTo>
                    <a:pt x="3482594" y="2159"/>
                  </a:lnTo>
                  <a:lnTo>
                    <a:pt x="3487801" y="3302"/>
                  </a:lnTo>
                  <a:lnTo>
                    <a:pt x="3491610" y="4953"/>
                  </a:lnTo>
                  <a:lnTo>
                    <a:pt x="3495421" y="6604"/>
                  </a:lnTo>
                  <a:lnTo>
                    <a:pt x="3498214" y="8509"/>
                  </a:lnTo>
                  <a:lnTo>
                    <a:pt x="3499865" y="10922"/>
                  </a:lnTo>
                  <a:lnTo>
                    <a:pt x="3501389" y="13335"/>
                  </a:lnTo>
                  <a:lnTo>
                    <a:pt x="3502279" y="16129"/>
                  </a:lnTo>
                  <a:lnTo>
                    <a:pt x="3502279" y="19304"/>
                  </a:lnTo>
                  <a:lnTo>
                    <a:pt x="3492500" y="357124"/>
                  </a:lnTo>
                  <a:lnTo>
                    <a:pt x="3483863" y="368808"/>
                  </a:lnTo>
                  <a:lnTo>
                    <a:pt x="3480688" y="370205"/>
                  </a:lnTo>
                  <a:lnTo>
                    <a:pt x="3476498" y="371221"/>
                  </a:lnTo>
                  <a:lnTo>
                    <a:pt x="3471163" y="371983"/>
                  </a:lnTo>
                  <a:lnTo>
                    <a:pt x="3465829" y="372745"/>
                  </a:lnTo>
                  <a:lnTo>
                    <a:pt x="3459353" y="373126"/>
                  </a:lnTo>
                  <a:lnTo>
                    <a:pt x="3451605" y="373126"/>
                  </a:lnTo>
                  <a:lnTo>
                    <a:pt x="3443731" y="373126"/>
                  </a:lnTo>
                  <a:lnTo>
                    <a:pt x="3437128" y="372745"/>
                  </a:lnTo>
                  <a:lnTo>
                    <a:pt x="3431921" y="371983"/>
                  </a:lnTo>
                  <a:lnTo>
                    <a:pt x="3426713" y="371221"/>
                  </a:lnTo>
                  <a:lnTo>
                    <a:pt x="3422523" y="370205"/>
                  </a:lnTo>
                  <a:lnTo>
                    <a:pt x="3419475" y="368808"/>
                  </a:lnTo>
                  <a:lnTo>
                    <a:pt x="3416300" y="367538"/>
                  </a:lnTo>
                  <a:lnTo>
                    <a:pt x="3401059" y="19304"/>
                  </a:lnTo>
                  <a:lnTo>
                    <a:pt x="3401059" y="16129"/>
                  </a:lnTo>
                  <a:lnTo>
                    <a:pt x="3441700" y="0"/>
                  </a:lnTo>
                  <a:lnTo>
                    <a:pt x="3451605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1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895600" y="4191000"/>
            <a:ext cx="6399276" cy="138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5943" y="2279904"/>
            <a:ext cx="2980944" cy="42138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3242" y="489584"/>
            <a:ext cx="110083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latin typeface="Calibri"/>
                <a:cs typeface="Calibri"/>
              </a:rPr>
              <a:t>Мария</a:t>
            </a:r>
            <a:r>
              <a:rPr sz="2000" b="1" i="1" spc="19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Монтессори</a:t>
            </a:r>
            <a:r>
              <a:rPr sz="2000" b="1" i="1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(31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августа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1870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мая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1952)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итальянский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педагог,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доктор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медицинских </a:t>
            </a:r>
            <a:r>
              <a:rPr sz="2000" dirty="0">
                <a:latin typeface="Calibri"/>
                <a:cs typeface="Calibri"/>
              </a:rPr>
              <a:t>наук,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ученый,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гуманистка,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автор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педагогической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системы.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242" y="1197609"/>
            <a:ext cx="72993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6615" algn="l"/>
                <a:tab pos="2751455" algn="l"/>
                <a:tab pos="4113529" algn="l"/>
                <a:tab pos="5685155" algn="l"/>
                <a:tab pos="6107430" algn="l"/>
              </a:tabLst>
            </a:pPr>
            <a:r>
              <a:rPr sz="2000" spc="-20" dirty="0">
                <a:latin typeface="Calibri"/>
                <a:cs typeface="Calibri"/>
              </a:rPr>
              <a:t>Была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единственным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ребёнком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Алессандpо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Рейнильде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60279" y="1197609"/>
            <a:ext cx="1239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1210" algn="l"/>
              </a:tabLst>
            </a:pPr>
            <a:r>
              <a:rPr sz="2000" spc="-20" dirty="0">
                <a:latin typeface="Calibri"/>
                <a:cs typeface="Calibri"/>
              </a:rPr>
              <a:t>отец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был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242" y="1502409"/>
            <a:ext cx="73431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32710" algn="l"/>
                <a:tab pos="4784725" algn="l"/>
                <a:tab pos="6442710" algn="l"/>
                <a:tab pos="6817359" algn="l"/>
              </a:tabLst>
            </a:pPr>
            <a:r>
              <a:rPr sz="2000" spc="-10" dirty="0">
                <a:latin typeface="Calibri"/>
                <a:cs typeface="Calibri"/>
              </a:rPr>
              <a:t>высокопоставленным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государственным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чиновником,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мать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3145" y="1197609"/>
            <a:ext cx="34474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8464" algn="l"/>
              </a:tabLst>
            </a:pPr>
            <a:r>
              <a:rPr sz="2000" spc="-10" dirty="0">
                <a:latin typeface="Calibri"/>
                <a:cs typeface="Calibri"/>
              </a:rPr>
              <a:t>Монтессоpи.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Ее</a:t>
            </a:r>
            <a:endParaRPr sz="20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tabLst>
                <a:tab pos="1679575" algn="l"/>
                <a:tab pos="2178050" algn="l"/>
              </a:tabLst>
            </a:pPr>
            <a:r>
              <a:rPr sz="2000" spc="-10" dirty="0">
                <a:latin typeface="Calibri"/>
                <a:cs typeface="Calibri"/>
              </a:rPr>
              <a:t>происходила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из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старейшего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112" y="2279904"/>
            <a:ext cx="3486912" cy="421386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379848" y="2644013"/>
            <a:ext cx="3938270" cy="3486150"/>
            <a:chOff x="4379848" y="2644013"/>
            <a:chExt cx="3938270" cy="348615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83023" y="2647188"/>
              <a:ext cx="3931920" cy="34792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83023" y="2647188"/>
              <a:ext cx="3931920" cy="3479800"/>
            </a:xfrm>
            <a:custGeom>
              <a:avLst/>
              <a:gdLst/>
              <a:ahLst/>
              <a:cxnLst/>
              <a:rect l="l" t="t" r="r" b="b"/>
              <a:pathLst>
                <a:path w="3931920" h="3479800">
                  <a:moveTo>
                    <a:pt x="0" y="3479291"/>
                  </a:moveTo>
                  <a:lnTo>
                    <a:pt x="3931920" y="3479291"/>
                  </a:lnTo>
                  <a:lnTo>
                    <a:pt x="3931920" y="0"/>
                  </a:lnTo>
                  <a:lnTo>
                    <a:pt x="0" y="0"/>
                  </a:lnTo>
                  <a:lnTo>
                    <a:pt x="0" y="3479291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3242" y="1807210"/>
            <a:ext cx="7646034" cy="4237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итальянского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рода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Стопани,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котором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преобладали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ученые.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10"/>
              </a:spcBef>
            </a:pPr>
            <a:endParaRPr sz="2000">
              <a:latin typeface="Calibri"/>
              <a:cs typeface="Calibri"/>
            </a:endParaRPr>
          </a:p>
          <a:p>
            <a:pPr marL="3881120" marR="5080" indent="717550" algn="just">
              <a:lnSpc>
                <a:spcPct val="100000"/>
              </a:lnSpc>
              <a:tabLst>
                <a:tab pos="5682615" algn="l"/>
              </a:tabLst>
            </a:pPr>
            <a:r>
              <a:rPr sz="2000" dirty="0">
                <a:latin typeface="Calibri"/>
                <a:cs typeface="Calibri"/>
              </a:rPr>
              <a:t>М.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Монтессори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совершила </a:t>
            </a:r>
            <a:r>
              <a:rPr sz="2000" dirty="0">
                <a:latin typeface="Calibri"/>
                <a:cs typeface="Calibri"/>
              </a:rPr>
              <a:t>переворот</a:t>
            </a:r>
            <a:r>
              <a:rPr sz="2000" spc="2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229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воспитании</a:t>
            </a:r>
            <a:r>
              <a:rPr sz="2000" spc="22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детей: </a:t>
            </a:r>
            <a:r>
              <a:rPr sz="2000" dirty="0">
                <a:latin typeface="Calibri"/>
                <a:cs typeface="Calibri"/>
              </a:rPr>
              <a:t>разработала</a:t>
            </a:r>
            <a:r>
              <a:rPr sz="2000" spc="495" dirty="0">
                <a:latin typeface="Calibri"/>
                <a:cs typeface="Calibri"/>
              </a:rPr>
              <a:t>  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495" dirty="0">
                <a:latin typeface="Calibri"/>
                <a:cs typeface="Calibri"/>
              </a:rPr>
              <a:t>    </a:t>
            </a:r>
            <a:r>
              <a:rPr sz="2000" spc="-10" dirty="0">
                <a:latin typeface="Calibri"/>
                <a:cs typeface="Calibri"/>
              </a:rPr>
              <a:t>обосновала методику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самостоятельного </a:t>
            </a:r>
            <a:r>
              <a:rPr sz="2000" dirty="0">
                <a:latin typeface="Calibri"/>
                <a:cs typeface="Calibri"/>
              </a:rPr>
              <a:t>развития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ребенка,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была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одним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из </a:t>
            </a:r>
            <a:r>
              <a:rPr sz="2000" dirty="0">
                <a:latin typeface="Calibri"/>
                <a:cs typeface="Calibri"/>
              </a:rPr>
              <a:t>лучших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педагогов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того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времени, </a:t>
            </a:r>
            <a:r>
              <a:rPr sz="2000" dirty="0">
                <a:latin typeface="Calibri"/>
                <a:cs typeface="Calibri"/>
              </a:rPr>
              <a:t>посвятившим</a:t>
            </a:r>
            <a:r>
              <a:rPr sz="2000" spc="254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себя</a:t>
            </a:r>
            <a:r>
              <a:rPr sz="2000" spc="260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детям.</a:t>
            </a:r>
            <a:r>
              <a:rPr sz="2000" spc="260" dirty="0">
                <a:latin typeface="Calibri"/>
                <a:cs typeface="Calibri"/>
              </a:rPr>
              <a:t>   </a:t>
            </a:r>
            <a:r>
              <a:rPr sz="2000" spc="-25" dirty="0">
                <a:latin typeface="Calibri"/>
                <a:cs typeface="Calibri"/>
              </a:rPr>
              <a:t>Ее </a:t>
            </a:r>
            <a:r>
              <a:rPr sz="2000" dirty="0">
                <a:latin typeface="Calibri"/>
                <a:cs typeface="Calibri"/>
              </a:rPr>
              <a:t>система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востребована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день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330" dirty="0">
                <a:latin typeface="Calibri"/>
                <a:cs typeface="Calibri"/>
              </a:rPr>
              <a:t>    </a:t>
            </a:r>
            <a:r>
              <a:rPr sz="2000" dirty="0">
                <a:latin typeface="Calibri"/>
                <a:cs typeface="Calibri"/>
              </a:rPr>
              <a:t>широко</a:t>
            </a:r>
            <a:r>
              <a:rPr sz="2000" spc="330" dirty="0">
                <a:latin typeface="Calibri"/>
                <a:cs typeface="Calibri"/>
              </a:rPr>
              <a:t>    </a:t>
            </a:r>
            <a:r>
              <a:rPr sz="2000" dirty="0">
                <a:latin typeface="Calibri"/>
                <a:cs typeface="Calibri"/>
              </a:rPr>
              <a:t>используется</a:t>
            </a:r>
            <a:r>
              <a:rPr sz="2000" spc="335" dirty="0">
                <a:latin typeface="Calibri"/>
                <a:cs typeface="Calibri"/>
              </a:rPr>
              <a:t>    </a:t>
            </a:r>
            <a:r>
              <a:rPr sz="2000" spc="-50" dirty="0">
                <a:latin typeface="Calibri"/>
                <a:cs typeface="Calibri"/>
              </a:rPr>
              <a:t>в </a:t>
            </a:r>
            <a:r>
              <a:rPr sz="2000" dirty="0">
                <a:latin typeface="Calibri"/>
                <a:cs typeface="Calibri"/>
              </a:rPr>
              <a:t>коррекционном</a:t>
            </a:r>
            <a:r>
              <a:rPr sz="2000" spc="1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19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развивающем </a:t>
            </a:r>
            <a:r>
              <a:rPr sz="2000" dirty="0">
                <a:latin typeface="Calibri"/>
                <a:cs typeface="Calibri"/>
              </a:rPr>
              <a:t>образовании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малышей.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3675" y="2721155"/>
            <a:ext cx="211454" cy="335280"/>
          </a:xfrm>
          <a:custGeom>
            <a:avLst/>
            <a:gdLst/>
            <a:ahLst/>
            <a:cxnLst/>
            <a:rect l="l" t="t" r="r" b="b"/>
            <a:pathLst>
              <a:path w="211454" h="335280">
                <a:moveTo>
                  <a:pt x="0" y="144368"/>
                </a:moveTo>
                <a:lnTo>
                  <a:pt x="147" y="152311"/>
                </a:lnTo>
                <a:lnTo>
                  <a:pt x="23944" y="263953"/>
                </a:lnTo>
                <a:lnTo>
                  <a:pt x="26210" y="267940"/>
                </a:lnTo>
                <a:lnTo>
                  <a:pt x="71536" y="305021"/>
                </a:lnTo>
                <a:lnTo>
                  <a:pt x="71536" y="334925"/>
                </a:lnTo>
                <a:lnTo>
                  <a:pt x="181075" y="334925"/>
                </a:lnTo>
                <a:lnTo>
                  <a:pt x="181075" y="314989"/>
                </a:lnTo>
                <a:lnTo>
                  <a:pt x="185796" y="297476"/>
                </a:lnTo>
                <a:lnTo>
                  <a:pt x="196184" y="282543"/>
                </a:lnTo>
                <a:lnTo>
                  <a:pt x="206571" y="262899"/>
                </a:lnTo>
                <a:lnTo>
                  <a:pt x="211292" y="231257"/>
                </a:lnTo>
                <a:lnTo>
                  <a:pt x="211292" y="159488"/>
                </a:lnTo>
                <a:lnTo>
                  <a:pt x="209504" y="150199"/>
                </a:lnTo>
                <a:lnTo>
                  <a:pt x="204635" y="142592"/>
                </a:lnTo>
                <a:lnTo>
                  <a:pt x="197429" y="137452"/>
                </a:lnTo>
                <a:lnTo>
                  <a:pt x="188629" y="135564"/>
                </a:lnTo>
                <a:lnTo>
                  <a:pt x="182585" y="135564"/>
                </a:lnTo>
                <a:lnTo>
                  <a:pt x="177297" y="137957"/>
                </a:lnTo>
                <a:lnTo>
                  <a:pt x="173520" y="141944"/>
                </a:lnTo>
                <a:lnTo>
                  <a:pt x="173520" y="139552"/>
                </a:lnTo>
                <a:lnTo>
                  <a:pt x="171732" y="130263"/>
                </a:lnTo>
                <a:lnTo>
                  <a:pt x="166863" y="122656"/>
                </a:lnTo>
                <a:lnTo>
                  <a:pt x="159657" y="117516"/>
                </a:lnTo>
                <a:lnTo>
                  <a:pt x="150857" y="115628"/>
                </a:lnTo>
                <a:lnTo>
                  <a:pt x="144814" y="115628"/>
                </a:lnTo>
                <a:lnTo>
                  <a:pt x="139148" y="118021"/>
                </a:lnTo>
                <a:lnTo>
                  <a:pt x="134993" y="122407"/>
                </a:lnTo>
                <a:lnTo>
                  <a:pt x="132101" y="114937"/>
                </a:lnTo>
                <a:lnTo>
                  <a:pt x="127155" y="109000"/>
                </a:lnTo>
                <a:lnTo>
                  <a:pt x="120651" y="105081"/>
                </a:lnTo>
                <a:lnTo>
                  <a:pt x="113085" y="103667"/>
                </a:lnTo>
                <a:lnTo>
                  <a:pt x="104285" y="105555"/>
                </a:lnTo>
                <a:lnTo>
                  <a:pt x="97079" y="110694"/>
                </a:lnTo>
                <a:lnTo>
                  <a:pt x="92210" y="118301"/>
                </a:lnTo>
                <a:lnTo>
                  <a:pt x="90422" y="127590"/>
                </a:lnTo>
                <a:lnTo>
                  <a:pt x="90422" y="19936"/>
                </a:lnTo>
                <a:lnTo>
                  <a:pt x="88958" y="12111"/>
                </a:lnTo>
                <a:lnTo>
                  <a:pt x="84945" y="5781"/>
                </a:lnTo>
                <a:lnTo>
                  <a:pt x="78948" y="1545"/>
                </a:lnTo>
                <a:lnTo>
                  <a:pt x="71536" y="0"/>
                </a:lnTo>
                <a:lnTo>
                  <a:pt x="64123" y="1545"/>
                </a:lnTo>
                <a:lnTo>
                  <a:pt x="58127" y="5781"/>
                </a:lnTo>
                <a:lnTo>
                  <a:pt x="54113" y="12111"/>
                </a:lnTo>
                <a:lnTo>
                  <a:pt x="52650" y="19936"/>
                </a:lnTo>
                <a:lnTo>
                  <a:pt x="52650" y="217302"/>
                </a:lnTo>
                <a:lnTo>
                  <a:pt x="37164" y="143539"/>
                </a:lnTo>
                <a:lnTo>
                  <a:pt x="34100" y="136294"/>
                </a:lnTo>
                <a:lnTo>
                  <a:pt x="28806" y="131029"/>
                </a:lnTo>
                <a:lnTo>
                  <a:pt x="22025" y="128232"/>
                </a:lnTo>
                <a:lnTo>
                  <a:pt x="14500" y="128388"/>
                </a:lnTo>
                <a:lnTo>
                  <a:pt x="7636" y="131621"/>
                </a:lnTo>
                <a:lnTo>
                  <a:pt x="2649" y="137209"/>
                </a:lnTo>
                <a:lnTo>
                  <a:pt x="0" y="1443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683310" y="243204"/>
            <a:ext cx="10847070" cy="463550"/>
            <a:chOff x="683310" y="243204"/>
            <a:chExt cx="10847070" cy="46355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487" y="260222"/>
              <a:ext cx="10827461" cy="4462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503" y="249681"/>
              <a:ext cx="10817204" cy="438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9362" y="519048"/>
              <a:ext cx="85852" cy="887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9439" y="490093"/>
              <a:ext cx="91948" cy="76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8550" y="409575"/>
              <a:ext cx="116205" cy="1497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70209" y="402081"/>
              <a:ext cx="107315" cy="1551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1756" y="402081"/>
              <a:ext cx="107315" cy="1551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00772" y="398652"/>
              <a:ext cx="72517" cy="1621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23200" y="398398"/>
              <a:ext cx="72390" cy="1621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63836" y="398144"/>
              <a:ext cx="120777" cy="1624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7444" y="398144"/>
              <a:ext cx="120777" cy="1624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9441" y="354584"/>
              <a:ext cx="156463" cy="2515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80521" y="353059"/>
              <a:ext cx="232282" cy="2531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76845" y="353059"/>
              <a:ext cx="232282" cy="2531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94905" y="353059"/>
              <a:ext cx="232283" cy="2531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94705" y="353059"/>
              <a:ext cx="232283" cy="25311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10785" y="353059"/>
              <a:ext cx="232283" cy="2531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833" y="348868"/>
              <a:ext cx="1384808" cy="2614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0297" y="348868"/>
              <a:ext cx="2324087" cy="3456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76498" y="258444"/>
              <a:ext cx="1368044" cy="4361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89406" y="249300"/>
              <a:ext cx="10547350" cy="439420"/>
            </a:xfrm>
            <a:custGeom>
              <a:avLst/>
              <a:gdLst/>
              <a:ahLst/>
              <a:cxnLst/>
              <a:rect l="l" t="t" r="r" b="b"/>
              <a:pathLst>
                <a:path w="10547350" h="439420">
                  <a:moveTo>
                    <a:pt x="10457002" y="105664"/>
                  </a:moveTo>
                  <a:lnTo>
                    <a:pt x="10498404" y="115188"/>
                  </a:lnTo>
                  <a:lnTo>
                    <a:pt x="10526217" y="141350"/>
                  </a:lnTo>
                  <a:lnTo>
                    <a:pt x="10541965" y="179959"/>
                  </a:lnTo>
                  <a:lnTo>
                    <a:pt x="10546918" y="227075"/>
                  </a:lnTo>
                  <a:lnTo>
                    <a:pt x="10546533" y="241462"/>
                  </a:lnTo>
                  <a:lnTo>
                    <a:pt x="10540568" y="280288"/>
                  </a:lnTo>
                  <a:lnTo>
                    <a:pt x="10522153" y="320548"/>
                  </a:lnTo>
                  <a:lnTo>
                    <a:pt x="10491927" y="346075"/>
                  </a:lnTo>
                  <a:lnTo>
                    <a:pt x="10450525" y="354964"/>
                  </a:lnTo>
                  <a:lnTo>
                    <a:pt x="10444175" y="354964"/>
                  </a:lnTo>
                  <a:lnTo>
                    <a:pt x="10438206" y="354329"/>
                  </a:lnTo>
                  <a:lnTo>
                    <a:pt x="10432872" y="353060"/>
                  </a:lnTo>
                  <a:lnTo>
                    <a:pt x="10427411" y="351789"/>
                  </a:lnTo>
                  <a:lnTo>
                    <a:pt x="10422204" y="349885"/>
                  </a:lnTo>
                  <a:lnTo>
                    <a:pt x="10417251" y="347345"/>
                  </a:lnTo>
                  <a:lnTo>
                    <a:pt x="10412171" y="344804"/>
                  </a:lnTo>
                  <a:lnTo>
                    <a:pt x="10386898" y="324485"/>
                  </a:lnTo>
                  <a:lnTo>
                    <a:pt x="10386898" y="428498"/>
                  </a:lnTo>
                  <a:lnTo>
                    <a:pt x="10386898" y="430149"/>
                  </a:lnTo>
                  <a:lnTo>
                    <a:pt x="10386390" y="431673"/>
                  </a:lnTo>
                  <a:lnTo>
                    <a:pt x="10385374" y="432943"/>
                  </a:lnTo>
                  <a:lnTo>
                    <a:pt x="10384358" y="434339"/>
                  </a:lnTo>
                  <a:lnTo>
                    <a:pt x="10382707" y="435483"/>
                  </a:lnTo>
                  <a:lnTo>
                    <a:pt x="10380294" y="436372"/>
                  </a:lnTo>
                  <a:lnTo>
                    <a:pt x="10377881" y="437261"/>
                  </a:lnTo>
                  <a:lnTo>
                    <a:pt x="10374706" y="437896"/>
                  </a:lnTo>
                  <a:lnTo>
                    <a:pt x="10370769" y="438403"/>
                  </a:lnTo>
                  <a:lnTo>
                    <a:pt x="10366832" y="438912"/>
                  </a:lnTo>
                  <a:lnTo>
                    <a:pt x="10361752" y="439165"/>
                  </a:lnTo>
                  <a:lnTo>
                    <a:pt x="10355656" y="439165"/>
                  </a:lnTo>
                  <a:lnTo>
                    <a:pt x="10349560" y="439165"/>
                  </a:lnTo>
                  <a:lnTo>
                    <a:pt x="10344480" y="438912"/>
                  </a:lnTo>
                  <a:lnTo>
                    <a:pt x="10340543" y="438403"/>
                  </a:lnTo>
                  <a:lnTo>
                    <a:pt x="10336606" y="437896"/>
                  </a:lnTo>
                  <a:lnTo>
                    <a:pt x="10333431" y="437261"/>
                  </a:lnTo>
                  <a:lnTo>
                    <a:pt x="10331018" y="436372"/>
                  </a:lnTo>
                  <a:lnTo>
                    <a:pt x="10328605" y="435483"/>
                  </a:lnTo>
                  <a:lnTo>
                    <a:pt x="10326954" y="434339"/>
                  </a:lnTo>
                  <a:lnTo>
                    <a:pt x="10325938" y="432943"/>
                  </a:lnTo>
                  <a:lnTo>
                    <a:pt x="10324922" y="431673"/>
                  </a:lnTo>
                  <a:lnTo>
                    <a:pt x="10324414" y="430149"/>
                  </a:lnTo>
                  <a:lnTo>
                    <a:pt x="10324414" y="428498"/>
                  </a:lnTo>
                  <a:lnTo>
                    <a:pt x="10324414" y="119761"/>
                  </a:lnTo>
                  <a:lnTo>
                    <a:pt x="10324414" y="118110"/>
                  </a:lnTo>
                  <a:lnTo>
                    <a:pt x="10324795" y="116712"/>
                  </a:lnTo>
                  <a:lnTo>
                    <a:pt x="10325684" y="115443"/>
                  </a:lnTo>
                  <a:lnTo>
                    <a:pt x="10326446" y="114173"/>
                  </a:lnTo>
                  <a:lnTo>
                    <a:pt x="10327970" y="113157"/>
                  </a:lnTo>
                  <a:lnTo>
                    <a:pt x="10330002" y="112395"/>
                  </a:lnTo>
                  <a:lnTo>
                    <a:pt x="10332034" y="111506"/>
                  </a:lnTo>
                  <a:lnTo>
                    <a:pt x="10334828" y="110871"/>
                  </a:lnTo>
                  <a:lnTo>
                    <a:pt x="10338130" y="110489"/>
                  </a:lnTo>
                  <a:lnTo>
                    <a:pt x="10341559" y="110109"/>
                  </a:lnTo>
                  <a:lnTo>
                    <a:pt x="10345877" y="109854"/>
                  </a:lnTo>
                  <a:lnTo>
                    <a:pt x="10350957" y="109854"/>
                  </a:lnTo>
                  <a:lnTo>
                    <a:pt x="10355910" y="109854"/>
                  </a:lnTo>
                  <a:lnTo>
                    <a:pt x="10360101" y="110109"/>
                  </a:lnTo>
                  <a:lnTo>
                    <a:pt x="10363403" y="110489"/>
                  </a:lnTo>
                  <a:lnTo>
                    <a:pt x="10366832" y="110871"/>
                  </a:lnTo>
                  <a:lnTo>
                    <a:pt x="10369626" y="111506"/>
                  </a:lnTo>
                  <a:lnTo>
                    <a:pt x="10371658" y="112395"/>
                  </a:lnTo>
                  <a:lnTo>
                    <a:pt x="10373690" y="113157"/>
                  </a:lnTo>
                  <a:lnTo>
                    <a:pt x="10375087" y="114173"/>
                  </a:lnTo>
                  <a:lnTo>
                    <a:pt x="10375976" y="115443"/>
                  </a:lnTo>
                  <a:lnTo>
                    <a:pt x="10376738" y="116712"/>
                  </a:lnTo>
                  <a:lnTo>
                    <a:pt x="10377246" y="118110"/>
                  </a:lnTo>
                  <a:lnTo>
                    <a:pt x="10377246" y="119761"/>
                  </a:lnTo>
                  <a:lnTo>
                    <a:pt x="10377246" y="145796"/>
                  </a:lnTo>
                  <a:lnTo>
                    <a:pt x="10408615" y="119125"/>
                  </a:lnTo>
                  <a:lnTo>
                    <a:pt x="10415092" y="115697"/>
                  </a:lnTo>
                  <a:lnTo>
                    <a:pt x="10421569" y="112268"/>
                  </a:lnTo>
                  <a:lnTo>
                    <a:pt x="10428173" y="109727"/>
                  </a:lnTo>
                  <a:lnTo>
                    <a:pt x="10435031" y="108076"/>
                  </a:lnTo>
                  <a:lnTo>
                    <a:pt x="10441889" y="106425"/>
                  </a:lnTo>
                  <a:lnTo>
                    <a:pt x="10449255" y="105664"/>
                  </a:lnTo>
                  <a:lnTo>
                    <a:pt x="10457002" y="105664"/>
                  </a:lnTo>
                  <a:close/>
                </a:path>
                <a:path w="10547350" h="439420">
                  <a:moveTo>
                    <a:pt x="8737549" y="105664"/>
                  </a:moveTo>
                  <a:lnTo>
                    <a:pt x="8777679" y="110164"/>
                  </a:lnTo>
                  <a:lnTo>
                    <a:pt x="8817561" y="130077"/>
                  </a:lnTo>
                  <a:lnTo>
                    <a:pt x="8842359" y="164810"/>
                  </a:lnTo>
                  <a:lnTo>
                    <a:pt x="8852815" y="213754"/>
                  </a:lnTo>
                  <a:lnTo>
                    <a:pt x="8853246" y="228091"/>
                  </a:lnTo>
                  <a:lnTo>
                    <a:pt x="8852791" y="241881"/>
                  </a:lnTo>
                  <a:lnTo>
                    <a:pt x="8845880" y="279653"/>
                  </a:lnTo>
                  <a:lnTo>
                    <a:pt x="8823274" y="319786"/>
                  </a:lnTo>
                  <a:lnTo>
                    <a:pt x="8785301" y="345821"/>
                  </a:lnTo>
                  <a:lnTo>
                    <a:pt x="8746849" y="354393"/>
                  </a:lnTo>
                  <a:lnTo>
                    <a:pt x="8732088" y="354964"/>
                  </a:lnTo>
                  <a:lnTo>
                    <a:pt x="8717802" y="354443"/>
                  </a:lnTo>
                  <a:lnTo>
                    <a:pt x="8670374" y="342159"/>
                  </a:lnTo>
                  <a:lnTo>
                    <a:pt x="8637893" y="314700"/>
                  </a:lnTo>
                  <a:lnTo>
                    <a:pt x="8620248" y="272774"/>
                  </a:lnTo>
                  <a:lnTo>
                    <a:pt x="8616391" y="232537"/>
                  </a:lnTo>
                  <a:lnTo>
                    <a:pt x="8616865" y="218727"/>
                  </a:lnTo>
                  <a:lnTo>
                    <a:pt x="8623884" y="180848"/>
                  </a:lnTo>
                  <a:lnTo>
                    <a:pt x="8646617" y="140715"/>
                  </a:lnTo>
                  <a:lnTo>
                    <a:pt x="8684336" y="114808"/>
                  </a:lnTo>
                  <a:lnTo>
                    <a:pt x="8722787" y="106235"/>
                  </a:lnTo>
                  <a:lnTo>
                    <a:pt x="8737549" y="105664"/>
                  </a:lnTo>
                  <a:close/>
                </a:path>
                <a:path w="10547350" h="439420">
                  <a:moveTo>
                    <a:pt x="6309436" y="105664"/>
                  </a:moveTo>
                  <a:lnTo>
                    <a:pt x="6353886" y="110744"/>
                  </a:lnTo>
                  <a:lnTo>
                    <a:pt x="6389815" y="131984"/>
                  </a:lnTo>
                  <a:lnTo>
                    <a:pt x="6405749" y="171640"/>
                  </a:lnTo>
                  <a:lnTo>
                    <a:pt x="6407099" y="192912"/>
                  </a:lnTo>
                  <a:lnTo>
                    <a:pt x="6407099" y="341502"/>
                  </a:lnTo>
                  <a:lnTo>
                    <a:pt x="6407099" y="343915"/>
                  </a:lnTo>
                  <a:lnTo>
                    <a:pt x="6406210" y="345694"/>
                  </a:lnTo>
                  <a:lnTo>
                    <a:pt x="6404559" y="346963"/>
                  </a:lnTo>
                  <a:lnTo>
                    <a:pt x="6402908" y="348361"/>
                  </a:lnTo>
                  <a:lnTo>
                    <a:pt x="6400368" y="349250"/>
                  </a:lnTo>
                  <a:lnTo>
                    <a:pt x="6396812" y="349885"/>
                  </a:lnTo>
                  <a:lnTo>
                    <a:pt x="6393256" y="350393"/>
                  </a:lnTo>
                  <a:lnTo>
                    <a:pt x="6388049" y="350774"/>
                  </a:lnTo>
                  <a:lnTo>
                    <a:pt x="6381064" y="350774"/>
                  </a:lnTo>
                  <a:lnTo>
                    <a:pt x="6373698" y="350774"/>
                  </a:lnTo>
                  <a:lnTo>
                    <a:pt x="6357696" y="346963"/>
                  </a:lnTo>
                  <a:lnTo>
                    <a:pt x="6356299" y="345694"/>
                  </a:lnTo>
                  <a:lnTo>
                    <a:pt x="6355537" y="343915"/>
                  </a:lnTo>
                  <a:lnTo>
                    <a:pt x="6355537" y="341502"/>
                  </a:lnTo>
                  <a:lnTo>
                    <a:pt x="6355537" y="323976"/>
                  </a:lnTo>
                  <a:lnTo>
                    <a:pt x="6324422" y="346710"/>
                  </a:lnTo>
                  <a:lnTo>
                    <a:pt x="6285687" y="354964"/>
                  </a:lnTo>
                  <a:lnTo>
                    <a:pt x="6277090" y="354679"/>
                  </a:lnTo>
                  <a:lnTo>
                    <a:pt x="6239586" y="344678"/>
                  </a:lnTo>
                  <a:lnTo>
                    <a:pt x="6211138" y="314325"/>
                  </a:lnTo>
                  <a:lnTo>
                    <a:pt x="6205169" y="283083"/>
                  </a:lnTo>
                  <a:lnTo>
                    <a:pt x="6205643" y="273700"/>
                  </a:lnTo>
                  <a:lnTo>
                    <a:pt x="6222107" y="236505"/>
                  </a:lnTo>
                  <a:lnTo>
                    <a:pt x="6261860" y="214717"/>
                  </a:lnTo>
                  <a:lnTo>
                    <a:pt x="6310003" y="208055"/>
                  </a:lnTo>
                  <a:lnTo>
                    <a:pt x="6324295" y="207772"/>
                  </a:lnTo>
                  <a:lnTo>
                    <a:pt x="6345885" y="207772"/>
                  </a:lnTo>
                  <a:lnTo>
                    <a:pt x="6345885" y="194310"/>
                  </a:lnTo>
                  <a:lnTo>
                    <a:pt x="6345885" y="187451"/>
                  </a:lnTo>
                  <a:lnTo>
                    <a:pt x="6345250" y="181356"/>
                  </a:lnTo>
                  <a:lnTo>
                    <a:pt x="6343726" y="176149"/>
                  </a:lnTo>
                  <a:lnTo>
                    <a:pt x="6342329" y="170941"/>
                  </a:lnTo>
                  <a:lnTo>
                    <a:pt x="6323914" y="155448"/>
                  </a:lnTo>
                  <a:lnTo>
                    <a:pt x="6318580" y="153797"/>
                  </a:lnTo>
                  <a:lnTo>
                    <a:pt x="6311976" y="153035"/>
                  </a:lnTo>
                  <a:lnTo>
                    <a:pt x="6303975" y="153035"/>
                  </a:lnTo>
                  <a:lnTo>
                    <a:pt x="6260668" y="161289"/>
                  </a:lnTo>
                  <a:lnTo>
                    <a:pt x="6234506" y="174116"/>
                  </a:lnTo>
                  <a:lnTo>
                    <a:pt x="6231077" y="175260"/>
                  </a:lnTo>
                  <a:lnTo>
                    <a:pt x="6228410" y="175260"/>
                  </a:lnTo>
                  <a:lnTo>
                    <a:pt x="6226632" y="175260"/>
                  </a:lnTo>
                  <a:lnTo>
                    <a:pt x="6224981" y="174751"/>
                  </a:lnTo>
                  <a:lnTo>
                    <a:pt x="6217996" y="160654"/>
                  </a:lnTo>
                  <a:lnTo>
                    <a:pt x="6217488" y="157479"/>
                  </a:lnTo>
                  <a:lnTo>
                    <a:pt x="6217234" y="154050"/>
                  </a:lnTo>
                  <a:lnTo>
                    <a:pt x="6217234" y="150240"/>
                  </a:lnTo>
                  <a:lnTo>
                    <a:pt x="6217234" y="145161"/>
                  </a:lnTo>
                  <a:lnTo>
                    <a:pt x="6235395" y="122174"/>
                  </a:lnTo>
                  <a:lnTo>
                    <a:pt x="6241110" y="119252"/>
                  </a:lnTo>
                  <a:lnTo>
                    <a:pt x="6281115" y="107950"/>
                  </a:lnTo>
                  <a:lnTo>
                    <a:pt x="6302171" y="105806"/>
                  </a:lnTo>
                  <a:lnTo>
                    <a:pt x="6309436" y="105664"/>
                  </a:lnTo>
                  <a:close/>
                </a:path>
                <a:path w="10547350" h="439420">
                  <a:moveTo>
                    <a:pt x="6078550" y="105664"/>
                  </a:moveTo>
                  <a:lnTo>
                    <a:pt x="6119952" y="115188"/>
                  </a:lnTo>
                  <a:lnTo>
                    <a:pt x="6147765" y="141350"/>
                  </a:lnTo>
                  <a:lnTo>
                    <a:pt x="6163513" y="179959"/>
                  </a:lnTo>
                  <a:lnTo>
                    <a:pt x="6168466" y="227075"/>
                  </a:lnTo>
                  <a:lnTo>
                    <a:pt x="6168081" y="241462"/>
                  </a:lnTo>
                  <a:lnTo>
                    <a:pt x="6162116" y="280288"/>
                  </a:lnTo>
                  <a:lnTo>
                    <a:pt x="6143701" y="320548"/>
                  </a:lnTo>
                  <a:lnTo>
                    <a:pt x="6113475" y="346075"/>
                  </a:lnTo>
                  <a:lnTo>
                    <a:pt x="6072073" y="354964"/>
                  </a:lnTo>
                  <a:lnTo>
                    <a:pt x="6065723" y="354964"/>
                  </a:lnTo>
                  <a:lnTo>
                    <a:pt x="6059754" y="354329"/>
                  </a:lnTo>
                  <a:lnTo>
                    <a:pt x="6054420" y="353060"/>
                  </a:lnTo>
                  <a:lnTo>
                    <a:pt x="6048959" y="351789"/>
                  </a:lnTo>
                  <a:lnTo>
                    <a:pt x="6043752" y="349885"/>
                  </a:lnTo>
                  <a:lnTo>
                    <a:pt x="6038799" y="347345"/>
                  </a:lnTo>
                  <a:lnTo>
                    <a:pt x="6033719" y="344804"/>
                  </a:lnTo>
                  <a:lnTo>
                    <a:pt x="6008446" y="324485"/>
                  </a:lnTo>
                  <a:lnTo>
                    <a:pt x="6008446" y="428498"/>
                  </a:lnTo>
                  <a:lnTo>
                    <a:pt x="6008446" y="430149"/>
                  </a:lnTo>
                  <a:lnTo>
                    <a:pt x="6007938" y="431673"/>
                  </a:lnTo>
                  <a:lnTo>
                    <a:pt x="6006922" y="432943"/>
                  </a:lnTo>
                  <a:lnTo>
                    <a:pt x="6005906" y="434339"/>
                  </a:lnTo>
                  <a:lnTo>
                    <a:pt x="5992317" y="438403"/>
                  </a:lnTo>
                  <a:lnTo>
                    <a:pt x="5988380" y="438912"/>
                  </a:lnTo>
                  <a:lnTo>
                    <a:pt x="5983300" y="439165"/>
                  </a:lnTo>
                  <a:lnTo>
                    <a:pt x="5977204" y="439165"/>
                  </a:lnTo>
                  <a:lnTo>
                    <a:pt x="5971108" y="439165"/>
                  </a:lnTo>
                  <a:lnTo>
                    <a:pt x="5966028" y="438912"/>
                  </a:lnTo>
                  <a:lnTo>
                    <a:pt x="5962091" y="438403"/>
                  </a:lnTo>
                  <a:lnTo>
                    <a:pt x="5958154" y="437896"/>
                  </a:lnTo>
                  <a:lnTo>
                    <a:pt x="5954979" y="437261"/>
                  </a:lnTo>
                  <a:lnTo>
                    <a:pt x="5952566" y="436372"/>
                  </a:lnTo>
                  <a:lnTo>
                    <a:pt x="5950153" y="435483"/>
                  </a:lnTo>
                  <a:lnTo>
                    <a:pt x="5948502" y="434339"/>
                  </a:lnTo>
                  <a:lnTo>
                    <a:pt x="5947486" y="432943"/>
                  </a:lnTo>
                  <a:lnTo>
                    <a:pt x="5946470" y="431673"/>
                  </a:lnTo>
                  <a:lnTo>
                    <a:pt x="5945962" y="430149"/>
                  </a:lnTo>
                  <a:lnTo>
                    <a:pt x="5945962" y="428498"/>
                  </a:lnTo>
                  <a:lnTo>
                    <a:pt x="5945962" y="119761"/>
                  </a:lnTo>
                  <a:lnTo>
                    <a:pt x="5945962" y="118110"/>
                  </a:lnTo>
                  <a:lnTo>
                    <a:pt x="5946343" y="116712"/>
                  </a:lnTo>
                  <a:lnTo>
                    <a:pt x="5947232" y="115443"/>
                  </a:lnTo>
                  <a:lnTo>
                    <a:pt x="5947994" y="114173"/>
                  </a:lnTo>
                  <a:lnTo>
                    <a:pt x="5949518" y="113157"/>
                  </a:lnTo>
                  <a:lnTo>
                    <a:pt x="5951550" y="112395"/>
                  </a:lnTo>
                  <a:lnTo>
                    <a:pt x="5953582" y="111506"/>
                  </a:lnTo>
                  <a:lnTo>
                    <a:pt x="5956376" y="110871"/>
                  </a:lnTo>
                  <a:lnTo>
                    <a:pt x="5959678" y="110489"/>
                  </a:lnTo>
                  <a:lnTo>
                    <a:pt x="5963107" y="110109"/>
                  </a:lnTo>
                  <a:lnTo>
                    <a:pt x="5967425" y="109854"/>
                  </a:lnTo>
                  <a:lnTo>
                    <a:pt x="5972505" y="109854"/>
                  </a:lnTo>
                  <a:lnTo>
                    <a:pt x="5977458" y="109854"/>
                  </a:lnTo>
                  <a:lnTo>
                    <a:pt x="5981649" y="110109"/>
                  </a:lnTo>
                  <a:lnTo>
                    <a:pt x="5984951" y="110489"/>
                  </a:lnTo>
                  <a:lnTo>
                    <a:pt x="5988380" y="110871"/>
                  </a:lnTo>
                  <a:lnTo>
                    <a:pt x="5991174" y="111506"/>
                  </a:lnTo>
                  <a:lnTo>
                    <a:pt x="5993206" y="112395"/>
                  </a:lnTo>
                  <a:lnTo>
                    <a:pt x="5995238" y="113157"/>
                  </a:lnTo>
                  <a:lnTo>
                    <a:pt x="5996635" y="114173"/>
                  </a:lnTo>
                  <a:lnTo>
                    <a:pt x="5997524" y="115443"/>
                  </a:lnTo>
                  <a:lnTo>
                    <a:pt x="5998286" y="116712"/>
                  </a:lnTo>
                  <a:lnTo>
                    <a:pt x="5998794" y="118110"/>
                  </a:lnTo>
                  <a:lnTo>
                    <a:pt x="5998794" y="119761"/>
                  </a:lnTo>
                  <a:lnTo>
                    <a:pt x="5998794" y="145796"/>
                  </a:lnTo>
                  <a:lnTo>
                    <a:pt x="6030163" y="119125"/>
                  </a:lnTo>
                  <a:lnTo>
                    <a:pt x="6036640" y="115697"/>
                  </a:lnTo>
                  <a:lnTo>
                    <a:pt x="6043117" y="112268"/>
                  </a:lnTo>
                  <a:lnTo>
                    <a:pt x="6049721" y="109727"/>
                  </a:lnTo>
                  <a:lnTo>
                    <a:pt x="6056579" y="108076"/>
                  </a:lnTo>
                  <a:lnTo>
                    <a:pt x="6063437" y="106425"/>
                  </a:lnTo>
                  <a:lnTo>
                    <a:pt x="6070803" y="105664"/>
                  </a:lnTo>
                  <a:lnTo>
                    <a:pt x="6078550" y="105664"/>
                  </a:lnTo>
                  <a:close/>
                </a:path>
                <a:path w="10547350" h="439420">
                  <a:moveTo>
                    <a:pt x="5601157" y="105664"/>
                  </a:moveTo>
                  <a:lnTo>
                    <a:pt x="5641287" y="110164"/>
                  </a:lnTo>
                  <a:lnTo>
                    <a:pt x="5681169" y="130077"/>
                  </a:lnTo>
                  <a:lnTo>
                    <a:pt x="5705967" y="164810"/>
                  </a:lnTo>
                  <a:lnTo>
                    <a:pt x="5716423" y="213754"/>
                  </a:lnTo>
                  <a:lnTo>
                    <a:pt x="5716854" y="228091"/>
                  </a:lnTo>
                  <a:lnTo>
                    <a:pt x="5716399" y="241881"/>
                  </a:lnTo>
                  <a:lnTo>
                    <a:pt x="5709488" y="279653"/>
                  </a:lnTo>
                  <a:lnTo>
                    <a:pt x="5686882" y="319786"/>
                  </a:lnTo>
                  <a:lnTo>
                    <a:pt x="5648909" y="345821"/>
                  </a:lnTo>
                  <a:lnTo>
                    <a:pt x="5610457" y="354393"/>
                  </a:lnTo>
                  <a:lnTo>
                    <a:pt x="5595696" y="354964"/>
                  </a:lnTo>
                  <a:lnTo>
                    <a:pt x="5581428" y="354443"/>
                  </a:lnTo>
                  <a:lnTo>
                    <a:pt x="5533982" y="342159"/>
                  </a:lnTo>
                  <a:lnTo>
                    <a:pt x="5501501" y="314700"/>
                  </a:lnTo>
                  <a:lnTo>
                    <a:pt x="5483856" y="272774"/>
                  </a:lnTo>
                  <a:lnTo>
                    <a:pt x="5479999" y="232537"/>
                  </a:lnTo>
                  <a:lnTo>
                    <a:pt x="5480473" y="218727"/>
                  </a:lnTo>
                  <a:lnTo>
                    <a:pt x="5487492" y="180848"/>
                  </a:lnTo>
                  <a:lnTo>
                    <a:pt x="5510225" y="140715"/>
                  </a:lnTo>
                  <a:lnTo>
                    <a:pt x="5547944" y="114808"/>
                  </a:lnTo>
                  <a:lnTo>
                    <a:pt x="5586395" y="106235"/>
                  </a:lnTo>
                  <a:lnTo>
                    <a:pt x="5601157" y="105664"/>
                  </a:lnTo>
                  <a:close/>
                </a:path>
                <a:path w="10547350" h="439420">
                  <a:moveTo>
                    <a:pt x="4679518" y="105664"/>
                  </a:moveTo>
                  <a:lnTo>
                    <a:pt x="4724819" y="111843"/>
                  </a:lnTo>
                  <a:lnTo>
                    <a:pt x="4759966" y="135864"/>
                  </a:lnTo>
                  <a:lnTo>
                    <a:pt x="4769815" y="169037"/>
                  </a:lnTo>
                  <a:lnTo>
                    <a:pt x="4769815" y="175387"/>
                  </a:lnTo>
                  <a:lnTo>
                    <a:pt x="4750257" y="211836"/>
                  </a:lnTo>
                  <a:lnTo>
                    <a:pt x="4745050" y="215391"/>
                  </a:lnTo>
                  <a:lnTo>
                    <a:pt x="4739843" y="219075"/>
                  </a:lnTo>
                  <a:lnTo>
                    <a:pt x="4733874" y="221869"/>
                  </a:lnTo>
                  <a:lnTo>
                    <a:pt x="4727143" y="223900"/>
                  </a:lnTo>
                  <a:lnTo>
                    <a:pt x="4726889" y="224409"/>
                  </a:lnTo>
                  <a:lnTo>
                    <a:pt x="4763211" y="242188"/>
                  </a:lnTo>
                  <a:lnTo>
                    <a:pt x="4767910" y="247014"/>
                  </a:lnTo>
                  <a:lnTo>
                    <a:pt x="4771593" y="252602"/>
                  </a:lnTo>
                  <a:lnTo>
                    <a:pt x="4774387" y="258952"/>
                  </a:lnTo>
                  <a:lnTo>
                    <a:pt x="4777054" y="265302"/>
                  </a:lnTo>
                  <a:lnTo>
                    <a:pt x="4778451" y="272161"/>
                  </a:lnTo>
                  <a:lnTo>
                    <a:pt x="4778451" y="279653"/>
                  </a:lnTo>
                  <a:lnTo>
                    <a:pt x="4766493" y="318676"/>
                  </a:lnTo>
                  <a:lnTo>
                    <a:pt x="4733890" y="344043"/>
                  </a:lnTo>
                  <a:lnTo>
                    <a:pt x="4694726" y="353742"/>
                  </a:lnTo>
                  <a:lnTo>
                    <a:pt x="4671390" y="354964"/>
                  </a:lnTo>
                  <a:lnTo>
                    <a:pt x="4663008" y="354964"/>
                  </a:lnTo>
                  <a:lnTo>
                    <a:pt x="4625670" y="348361"/>
                  </a:lnTo>
                  <a:lnTo>
                    <a:pt x="4619193" y="346456"/>
                  </a:lnTo>
                  <a:lnTo>
                    <a:pt x="4613732" y="344550"/>
                  </a:lnTo>
                  <a:lnTo>
                    <a:pt x="4609414" y="342391"/>
                  </a:lnTo>
                  <a:lnTo>
                    <a:pt x="4605096" y="340360"/>
                  </a:lnTo>
                  <a:lnTo>
                    <a:pt x="4602048" y="338582"/>
                  </a:lnTo>
                  <a:lnTo>
                    <a:pt x="4600143" y="336931"/>
                  </a:lnTo>
                  <a:lnTo>
                    <a:pt x="4598238" y="335407"/>
                  </a:lnTo>
                  <a:lnTo>
                    <a:pt x="4596841" y="333883"/>
                  </a:lnTo>
                  <a:lnTo>
                    <a:pt x="4595952" y="332232"/>
                  </a:lnTo>
                  <a:lnTo>
                    <a:pt x="4595063" y="330708"/>
                  </a:lnTo>
                  <a:lnTo>
                    <a:pt x="4594301" y="328929"/>
                  </a:lnTo>
                  <a:lnTo>
                    <a:pt x="4593793" y="326898"/>
                  </a:lnTo>
                  <a:lnTo>
                    <a:pt x="4593285" y="324993"/>
                  </a:lnTo>
                  <a:lnTo>
                    <a:pt x="4593031" y="322579"/>
                  </a:lnTo>
                  <a:lnTo>
                    <a:pt x="4592777" y="319659"/>
                  </a:lnTo>
                  <a:lnTo>
                    <a:pt x="4592650" y="316738"/>
                  </a:lnTo>
                  <a:lnTo>
                    <a:pt x="4592523" y="313182"/>
                  </a:lnTo>
                  <a:lnTo>
                    <a:pt x="4592523" y="309118"/>
                  </a:lnTo>
                  <a:lnTo>
                    <a:pt x="4592523" y="305308"/>
                  </a:lnTo>
                  <a:lnTo>
                    <a:pt x="4594428" y="294259"/>
                  </a:lnTo>
                  <a:lnTo>
                    <a:pt x="4595063" y="292735"/>
                  </a:lnTo>
                  <a:lnTo>
                    <a:pt x="4595698" y="291719"/>
                  </a:lnTo>
                  <a:lnTo>
                    <a:pt x="4596587" y="291084"/>
                  </a:lnTo>
                  <a:lnTo>
                    <a:pt x="4597349" y="290575"/>
                  </a:lnTo>
                  <a:lnTo>
                    <a:pt x="4598365" y="290322"/>
                  </a:lnTo>
                  <a:lnTo>
                    <a:pt x="4599508" y="290322"/>
                  </a:lnTo>
                  <a:lnTo>
                    <a:pt x="4601667" y="290322"/>
                  </a:lnTo>
                  <a:lnTo>
                    <a:pt x="4604461" y="291338"/>
                  </a:lnTo>
                  <a:lnTo>
                    <a:pt x="4607763" y="293370"/>
                  </a:lnTo>
                  <a:lnTo>
                    <a:pt x="4611192" y="295401"/>
                  </a:lnTo>
                  <a:lnTo>
                    <a:pt x="4652213" y="309292"/>
                  </a:lnTo>
                  <a:lnTo>
                    <a:pt x="4666945" y="310134"/>
                  </a:lnTo>
                  <a:lnTo>
                    <a:pt x="4674184" y="310134"/>
                  </a:lnTo>
                  <a:lnTo>
                    <a:pt x="4680534" y="309372"/>
                  </a:lnTo>
                  <a:lnTo>
                    <a:pt x="4686122" y="307848"/>
                  </a:lnTo>
                  <a:lnTo>
                    <a:pt x="4691710" y="306324"/>
                  </a:lnTo>
                  <a:lnTo>
                    <a:pt x="4696282" y="304291"/>
                  </a:lnTo>
                  <a:lnTo>
                    <a:pt x="4699965" y="301498"/>
                  </a:lnTo>
                  <a:lnTo>
                    <a:pt x="4703775" y="298831"/>
                  </a:lnTo>
                  <a:lnTo>
                    <a:pt x="4706569" y="295528"/>
                  </a:lnTo>
                  <a:lnTo>
                    <a:pt x="4708474" y="291464"/>
                  </a:lnTo>
                  <a:lnTo>
                    <a:pt x="4710379" y="287527"/>
                  </a:lnTo>
                  <a:lnTo>
                    <a:pt x="4711268" y="283083"/>
                  </a:lnTo>
                  <a:lnTo>
                    <a:pt x="4711268" y="278129"/>
                  </a:lnTo>
                  <a:lnTo>
                    <a:pt x="4711268" y="273558"/>
                  </a:lnTo>
                  <a:lnTo>
                    <a:pt x="4699457" y="256412"/>
                  </a:lnTo>
                  <a:lnTo>
                    <a:pt x="4695266" y="253873"/>
                  </a:lnTo>
                  <a:lnTo>
                    <a:pt x="4689805" y="251968"/>
                  </a:lnTo>
                  <a:lnTo>
                    <a:pt x="4682947" y="250571"/>
                  </a:lnTo>
                  <a:lnTo>
                    <a:pt x="4676089" y="249300"/>
                  </a:lnTo>
                  <a:lnTo>
                    <a:pt x="4667707" y="248665"/>
                  </a:lnTo>
                  <a:lnTo>
                    <a:pt x="4657801" y="248665"/>
                  </a:lnTo>
                  <a:lnTo>
                    <a:pt x="4633925" y="248665"/>
                  </a:lnTo>
                  <a:lnTo>
                    <a:pt x="4631766" y="248665"/>
                  </a:lnTo>
                  <a:lnTo>
                    <a:pt x="4630115" y="248285"/>
                  </a:lnTo>
                  <a:lnTo>
                    <a:pt x="4628718" y="247523"/>
                  </a:lnTo>
                  <a:lnTo>
                    <a:pt x="4627448" y="246761"/>
                  </a:lnTo>
                  <a:lnTo>
                    <a:pt x="4626305" y="245618"/>
                  </a:lnTo>
                  <a:lnTo>
                    <a:pt x="4625543" y="243966"/>
                  </a:lnTo>
                  <a:lnTo>
                    <a:pt x="4624654" y="242315"/>
                  </a:lnTo>
                  <a:lnTo>
                    <a:pt x="4624146" y="240029"/>
                  </a:lnTo>
                  <a:lnTo>
                    <a:pt x="4623892" y="237236"/>
                  </a:lnTo>
                  <a:lnTo>
                    <a:pt x="4623638" y="234441"/>
                  </a:lnTo>
                  <a:lnTo>
                    <a:pt x="4623511" y="231012"/>
                  </a:lnTo>
                  <a:lnTo>
                    <a:pt x="4623511" y="227075"/>
                  </a:lnTo>
                  <a:lnTo>
                    <a:pt x="4623511" y="223265"/>
                  </a:lnTo>
                  <a:lnTo>
                    <a:pt x="4628591" y="208279"/>
                  </a:lnTo>
                  <a:lnTo>
                    <a:pt x="4629861" y="207518"/>
                  </a:lnTo>
                  <a:lnTo>
                    <a:pt x="4631385" y="207263"/>
                  </a:lnTo>
                  <a:lnTo>
                    <a:pt x="4633163" y="207263"/>
                  </a:lnTo>
                  <a:lnTo>
                    <a:pt x="4656277" y="207263"/>
                  </a:lnTo>
                  <a:lnTo>
                    <a:pt x="4665167" y="207263"/>
                  </a:lnTo>
                  <a:lnTo>
                    <a:pt x="4672914" y="206628"/>
                  </a:lnTo>
                  <a:lnTo>
                    <a:pt x="4679264" y="205232"/>
                  </a:lnTo>
                  <a:lnTo>
                    <a:pt x="4685741" y="203962"/>
                  </a:lnTo>
                  <a:lnTo>
                    <a:pt x="4691075" y="202057"/>
                  </a:lnTo>
                  <a:lnTo>
                    <a:pt x="4695139" y="199389"/>
                  </a:lnTo>
                  <a:lnTo>
                    <a:pt x="4699330" y="196850"/>
                  </a:lnTo>
                  <a:lnTo>
                    <a:pt x="4702251" y="193801"/>
                  </a:lnTo>
                  <a:lnTo>
                    <a:pt x="4704156" y="189991"/>
                  </a:lnTo>
                  <a:lnTo>
                    <a:pt x="4706061" y="186309"/>
                  </a:lnTo>
                  <a:lnTo>
                    <a:pt x="4707077" y="181990"/>
                  </a:lnTo>
                  <a:lnTo>
                    <a:pt x="4707077" y="177037"/>
                  </a:lnTo>
                  <a:lnTo>
                    <a:pt x="4707077" y="172720"/>
                  </a:lnTo>
                  <a:lnTo>
                    <a:pt x="4706188" y="168910"/>
                  </a:lnTo>
                  <a:lnTo>
                    <a:pt x="4704283" y="165481"/>
                  </a:lnTo>
                  <a:lnTo>
                    <a:pt x="4702505" y="162051"/>
                  </a:lnTo>
                  <a:lnTo>
                    <a:pt x="4699965" y="159258"/>
                  </a:lnTo>
                  <a:lnTo>
                    <a:pt x="4696663" y="157099"/>
                  </a:lnTo>
                  <a:lnTo>
                    <a:pt x="4693361" y="154812"/>
                  </a:lnTo>
                  <a:lnTo>
                    <a:pt x="4689297" y="153162"/>
                  </a:lnTo>
                  <a:lnTo>
                    <a:pt x="4684598" y="152146"/>
                  </a:lnTo>
                  <a:lnTo>
                    <a:pt x="4679899" y="151002"/>
                  </a:lnTo>
                  <a:lnTo>
                    <a:pt x="4674819" y="150495"/>
                  </a:lnTo>
                  <a:lnTo>
                    <a:pt x="4669104" y="150495"/>
                  </a:lnTo>
                  <a:lnTo>
                    <a:pt x="4659706" y="150495"/>
                  </a:lnTo>
                  <a:lnTo>
                    <a:pt x="4619320" y="162940"/>
                  </a:lnTo>
                  <a:lnTo>
                    <a:pt x="4611319" y="167132"/>
                  </a:lnTo>
                  <a:lnTo>
                    <a:pt x="4607763" y="169037"/>
                  </a:lnTo>
                  <a:lnTo>
                    <a:pt x="4605096" y="170052"/>
                  </a:lnTo>
                  <a:lnTo>
                    <a:pt x="4603191" y="170052"/>
                  </a:lnTo>
                  <a:lnTo>
                    <a:pt x="4602302" y="170052"/>
                  </a:lnTo>
                  <a:lnTo>
                    <a:pt x="4601286" y="169925"/>
                  </a:lnTo>
                  <a:lnTo>
                    <a:pt x="4600524" y="169418"/>
                  </a:lnTo>
                  <a:lnTo>
                    <a:pt x="4599635" y="169037"/>
                  </a:lnTo>
                  <a:lnTo>
                    <a:pt x="4598873" y="168148"/>
                  </a:lnTo>
                  <a:lnTo>
                    <a:pt x="4598111" y="166750"/>
                  </a:lnTo>
                  <a:lnTo>
                    <a:pt x="4597349" y="165353"/>
                  </a:lnTo>
                  <a:lnTo>
                    <a:pt x="4596841" y="163449"/>
                  </a:lnTo>
                  <a:lnTo>
                    <a:pt x="4596460" y="160909"/>
                  </a:lnTo>
                  <a:lnTo>
                    <a:pt x="4595952" y="158496"/>
                  </a:lnTo>
                  <a:lnTo>
                    <a:pt x="4595825" y="155066"/>
                  </a:lnTo>
                  <a:lnTo>
                    <a:pt x="4595825" y="151002"/>
                  </a:lnTo>
                  <a:lnTo>
                    <a:pt x="4595825" y="144525"/>
                  </a:lnTo>
                  <a:lnTo>
                    <a:pt x="4596206" y="139446"/>
                  </a:lnTo>
                  <a:lnTo>
                    <a:pt x="4597222" y="135509"/>
                  </a:lnTo>
                  <a:lnTo>
                    <a:pt x="4598111" y="131572"/>
                  </a:lnTo>
                  <a:lnTo>
                    <a:pt x="4599508" y="128650"/>
                  </a:lnTo>
                  <a:lnTo>
                    <a:pt x="4601667" y="126619"/>
                  </a:lnTo>
                  <a:lnTo>
                    <a:pt x="4603699" y="124587"/>
                  </a:lnTo>
                  <a:lnTo>
                    <a:pt x="4630877" y="112775"/>
                  </a:lnTo>
                  <a:lnTo>
                    <a:pt x="4637862" y="110616"/>
                  </a:lnTo>
                  <a:lnTo>
                    <a:pt x="4672991" y="105785"/>
                  </a:lnTo>
                  <a:lnTo>
                    <a:pt x="4679518" y="105664"/>
                  </a:lnTo>
                  <a:close/>
                </a:path>
                <a:path w="10547350" h="439420">
                  <a:moveTo>
                    <a:pt x="8214563" y="28575"/>
                  </a:moveTo>
                  <a:lnTo>
                    <a:pt x="8257108" y="28575"/>
                  </a:lnTo>
                  <a:lnTo>
                    <a:pt x="8264728" y="28575"/>
                  </a:lnTo>
                  <a:lnTo>
                    <a:pt x="8271205" y="29209"/>
                  </a:lnTo>
                  <a:lnTo>
                    <a:pt x="8276666" y="30479"/>
                  </a:lnTo>
                  <a:lnTo>
                    <a:pt x="8282127" y="31623"/>
                  </a:lnTo>
                  <a:lnTo>
                    <a:pt x="8286826" y="33781"/>
                  </a:lnTo>
                  <a:lnTo>
                    <a:pt x="8290763" y="36702"/>
                  </a:lnTo>
                  <a:lnTo>
                    <a:pt x="8294827" y="39497"/>
                  </a:lnTo>
                  <a:lnTo>
                    <a:pt x="8298129" y="43306"/>
                  </a:lnTo>
                  <a:lnTo>
                    <a:pt x="8300796" y="48005"/>
                  </a:lnTo>
                  <a:lnTo>
                    <a:pt x="8303336" y="52704"/>
                  </a:lnTo>
                  <a:lnTo>
                    <a:pt x="8305749" y="58547"/>
                  </a:lnTo>
                  <a:lnTo>
                    <a:pt x="8307654" y="65531"/>
                  </a:lnTo>
                  <a:lnTo>
                    <a:pt x="8376996" y="256539"/>
                  </a:lnTo>
                  <a:lnTo>
                    <a:pt x="8378012" y="256539"/>
                  </a:lnTo>
                  <a:lnTo>
                    <a:pt x="8449894" y="66040"/>
                  </a:lnTo>
                  <a:lnTo>
                    <a:pt x="8452053" y="59054"/>
                  </a:lnTo>
                  <a:lnTo>
                    <a:pt x="8454466" y="53213"/>
                  </a:lnTo>
                  <a:lnTo>
                    <a:pt x="8457006" y="48387"/>
                  </a:lnTo>
                  <a:lnTo>
                    <a:pt x="8459546" y="43560"/>
                  </a:lnTo>
                  <a:lnTo>
                    <a:pt x="8462467" y="39750"/>
                  </a:lnTo>
                  <a:lnTo>
                    <a:pt x="8465896" y="36702"/>
                  </a:lnTo>
                  <a:lnTo>
                    <a:pt x="8469325" y="33781"/>
                  </a:lnTo>
                  <a:lnTo>
                    <a:pt x="8473262" y="31623"/>
                  </a:lnTo>
                  <a:lnTo>
                    <a:pt x="8477961" y="30479"/>
                  </a:lnTo>
                  <a:lnTo>
                    <a:pt x="8482533" y="29209"/>
                  </a:lnTo>
                  <a:lnTo>
                    <a:pt x="8487867" y="28575"/>
                  </a:lnTo>
                  <a:lnTo>
                    <a:pt x="8493963" y="28575"/>
                  </a:lnTo>
                  <a:lnTo>
                    <a:pt x="8537905" y="28575"/>
                  </a:lnTo>
                  <a:lnTo>
                    <a:pt x="8542350" y="28575"/>
                  </a:lnTo>
                  <a:lnTo>
                    <a:pt x="8546160" y="29209"/>
                  </a:lnTo>
                  <a:lnTo>
                    <a:pt x="8549462" y="30352"/>
                  </a:lnTo>
                  <a:lnTo>
                    <a:pt x="8552637" y="31496"/>
                  </a:lnTo>
                  <a:lnTo>
                    <a:pt x="8555304" y="33147"/>
                  </a:lnTo>
                  <a:lnTo>
                    <a:pt x="8557336" y="35432"/>
                  </a:lnTo>
                  <a:lnTo>
                    <a:pt x="8559368" y="37592"/>
                  </a:lnTo>
                  <a:lnTo>
                    <a:pt x="8561019" y="40385"/>
                  </a:lnTo>
                  <a:lnTo>
                    <a:pt x="8562035" y="43560"/>
                  </a:lnTo>
                  <a:lnTo>
                    <a:pt x="8563178" y="46863"/>
                  </a:lnTo>
                  <a:lnTo>
                    <a:pt x="8563686" y="50419"/>
                  </a:lnTo>
                  <a:lnTo>
                    <a:pt x="8563686" y="54609"/>
                  </a:lnTo>
                  <a:lnTo>
                    <a:pt x="8563686" y="340360"/>
                  </a:lnTo>
                  <a:lnTo>
                    <a:pt x="8563686" y="342011"/>
                  </a:lnTo>
                  <a:lnTo>
                    <a:pt x="8563178" y="343408"/>
                  </a:lnTo>
                  <a:lnTo>
                    <a:pt x="8562289" y="344804"/>
                  </a:lnTo>
                  <a:lnTo>
                    <a:pt x="8561400" y="346075"/>
                  </a:lnTo>
                  <a:lnTo>
                    <a:pt x="8559749" y="347218"/>
                  </a:lnTo>
                  <a:lnTo>
                    <a:pt x="8557336" y="347979"/>
                  </a:lnTo>
                  <a:lnTo>
                    <a:pt x="8554923" y="348869"/>
                  </a:lnTo>
                  <a:lnTo>
                    <a:pt x="8551748" y="349503"/>
                  </a:lnTo>
                  <a:lnTo>
                    <a:pt x="8547811" y="350012"/>
                  </a:lnTo>
                  <a:lnTo>
                    <a:pt x="8543874" y="350520"/>
                  </a:lnTo>
                  <a:lnTo>
                    <a:pt x="8538794" y="350774"/>
                  </a:lnTo>
                  <a:lnTo>
                    <a:pt x="8532698" y="350774"/>
                  </a:lnTo>
                  <a:lnTo>
                    <a:pt x="8526729" y="350774"/>
                  </a:lnTo>
                  <a:lnTo>
                    <a:pt x="8521776" y="350520"/>
                  </a:lnTo>
                  <a:lnTo>
                    <a:pt x="8517839" y="350012"/>
                  </a:lnTo>
                  <a:lnTo>
                    <a:pt x="8513902" y="349503"/>
                  </a:lnTo>
                  <a:lnTo>
                    <a:pt x="8510727" y="348869"/>
                  </a:lnTo>
                  <a:lnTo>
                    <a:pt x="8508441" y="347979"/>
                  </a:lnTo>
                  <a:lnTo>
                    <a:pt x="8506028" y="347218"/>
                  </a:lnTo>
                  <a:lnTo>
                    <a:pt x="8504377" y="346075"/>
                  </a:lnTo>
                  <a:lnTo>
                    <a:pt x="8503488" y="344804"/>
                  </a:lnTo>
                  <a:lnTo>
                    <a:pt x="8502472" y="343408"/>
                  </a:lnTo>
                  <a:lnTo>
                    <a:pt x="8501964" y="342011"/>
                  </a:lnTo>
                  <a:lnTo>
                    <a:pt x="8501964" y="340360"/>
                  </a:lnTo>
                  <a:lnTo>
                    <a:pt x="8501964" y="79375"/>
                  </a:lnTo>
                  <a:lnTo>
                    <a:pt x="8501456" y="79375"/>
                  </a:lnTo>
                  <a:lnTo>
                    <a:pt x="8408492" y="340106"/>
                  </a:lnTo>
                  <a:lnTo>
                    <a:pt x="8407857" y="342264"/>
                  </a:lnTo>
                  <a:lnTo>
                    <a:pt x="8406841" y="344043"/>
                  </a:lnTo>
                  <a:lnTo>
                    <a:pt x="8405317" y="345439"/>
                  </a:lnTo>
                  <a:lnTo>
                    <a:pt x="8403793" y="346837"/>
                  </a:lnTo>
                  <a:lnTo>
                    <a:pt x="8401761" y="347979"/>
                  </a:lnTo>
                  <a:lnTo>
                    <a:pt x="8399221" y="348741"/>
                  </a:lnTo>
                  <a:lnTo>
                    <a:pt x="8396681" y="349631"/>
                  </a:lnTo>
                  <a:lnTo>
                    <a:pt x="8393379" y="350138"/>
                  </a:lnTo>
                  <a:lnTo>
                    <a:pt x="8389442" y="350393"/>
                  </a:lnTo>
                  <a:lnTo>
                    <a:pt x="8385505" y="350647"/>
                  </a:lnTo>
                  <a:lnTo>
                    <a:pt x="8380679" y="350774"/>
                  </a:lnTo>
                  <a:lnTo>
                    <a:pt x="8375091" y="350774"/>
                  </a:lnTo>
                  <a:lnTo>
                    <a:pt x="8369503" y="350774"/>
                  </a:lnTo>
                  <a:lnTo>
                    <a:pt x="8350961" y="348107"/>
                  </a:lnTo>
                  <a:lnTo>
                    <a:pt x="8348294" y="347218"/>
                  </a:lnTo>
                  <a:lnTo>
                    <a:pt x="8341817" y="340106"/>
                  </a:lnTo>
                  <a:lnTo>
                    <a:pt x="8252155" y="79375"/>
                  </a:lnTo>
                  <a:lnTo>
                    <a:pt x="8251647" y="79375"/>
                  </a:lnTo>
                  <a:lnTo>
                    <a:pt x="8251647" y="340360"/>
                  </a:lnTo>
                  <a:lnTo>
                    <a:pt x="8251647" y="342011"/>
                  </a:lnTo>
                  <a:lnTo>
                    <a:pt x="8251266" y="343408"/>
                  </a:lnTo>
                  <a:lnTo>
                    <a:pt x="8250250" y="344804"/>
                  </a:lnTo>
                  <a:lnTo>
                    <a:pt x="8249361" y="346075"/>
                  </a:lnTo>
                  <a:lnTo>
                    <a:pt x="8247710" y="347218"/>
                  </a:lnTo>
                  <a:lnTo>
                    <a:pt x="8245170" y="347979"/>
                  </a:lnTo>
                  <a:lnTo>
                    <a:pt x="8242757" y="348869"/>
                  </a:lnTo>
                  <a:lnTo>
                    <a:pt x="8239582" y="349503"/>
                  </a:lnTo>
                  <a:lnTo>
                    <a:pt x="8235645" y="350012"/>
                  </a:lnTo>
                  <a:lnTo>
                    <a:pt x="8231835" y="350520"/>
                  </a:lnTo>
                  <a:lnTo>
                    <a:pt x="8226755" y="350774"/>
                  </a:lnTo>
                  <a:lnTo>
                    <a:pt x="8220659" y="350774"/>
                  </a:lnTo>
                  <a:lnTo>
                    <a:pt x="8214690" y="350774"/>
                  </a:lnTo>
                  <a:lnTo>
                    <a:pt x="8196275" y="347979"/>
                  </a:lnTo>
                  <a:lnTo>
                    <a:pt x="8193862" y="347218"/>
                  </a:lnTo>
                  <a:lnTo>
                    <a:pt x="8192211" y="346075"/>
                  </a:lnTo>
                  <a:lnTo>
                    <a:pt x="8191322" y="344804"/>
                  </a:lnTo>
                  <a:lnTo>
                    <a:pt x="8190433" y="343408"/>
                  </a:lnTo>
                  <a:lnTo>
                    <a:pt x="8189925" y="342011"/>
                  </a:lnTo>
                  <a:lnTo>
                    <a:pt x="8189925" y="340360"/>
                  </a:lnTo>
                  <a:lnTo>
                    <a:pt x="8189925" y="54609"/>
                  </a:lnTo>
                  <a:lnTo>
                    <a:pt x="8189925" y="46227"/>
                  </a:lnTo>
                  <a:lnTo>
                    <a:pt x="8192211" y="39750"/>
                  </a:lnTo>
                  <a:lnTo>
                    <a:pt x="8196656" y="35305"/>
                  </a:lnTo>
                  <a:lnTo>
                    <a:pt x="8201101" y="30860"/>
                  </a:lnTo>
                  <a:lnTo>
                    <a:pt x="8207070" y="28575"/>
                  </a:lnTo>
                  <a:lnTo>
                    <a:pt x="8214563" y="28575"/>
                  </a:lnTo>
                  <a:close/>
                </a:path>
                <a:path w="10547350" h="439420">
                  <a:moveTo>
                    <a:pt x="7521143" y="28575"/>
                  </a:moveTo>
                  <a:lnTo>
                    <a:pt x="7563688" y="28575"/>
                  </a:lnTo>
                  <a:lnTo>
                    <a:pt x="7571308" y="28575"/>
                  </a:lnTo>
                  <a:lnTo>
                    <a:pt x="7577785" y="29209"/>
                  </a:lnTo>
                  <a:lnTo>
                    <a:pt x="7583246" y="30479"/>
                  </a:lnTo>
                  <a:lnTo>
                    <a:pt x="7588707" y="31623"/>
                  </a:lnTo>
                  <a:lnTo>
                    <a:pt x="7593406" y="33781"/>
                  </a:lnTo>
                  <a:lnTo>
                    <a:pt x="7597343" y="36702"/>
                  </a:lnTo>
                  <a:lnTo>
                    <a:pt x="7601407" y="39497"/>
                  </a:lnTo>
                  <a:lnTo>
                    <a:pt x="7604709" y="43306"/>
                  </a:lnTo>
                  <a:lnTo>
                    <a:pt x="7607376" y="48005"/>
                  </a:lnTo>
                  <a:lnTo>
                    <a:pt x="7609916" y="52704"/>
                  </a:lnTo>
                  <a:lnTo>
                    <a:pt x="7612329" y="58547"/>
                  </a:lnTo>
                  <a:lnTo>
                    <a:pt x="7614234" y="65531"/>
                  </a:lnTo>
                  <a:lnTo>
                    <a:pt x="7683576" y="256539"/>
                  </a:lnTo>
                  <a:lnTo>
                    <a:pt x="7684592" y="256539"/>
                  </a:lnTo>
                  <a:lnTo>
                    <a:pt x="7756474" y="66040"/>
                  </a:lnTo>
                  <a:lnTo>
                    <a:pt x="7758633" y="59054"/>
                  </a:lnTo>
                  <a:lnTo>
                    <a:pt x="7761046" y="53213"/>
                  </a:lnTo>
                  <a:lnTo>
                    <a:pt x="7763586" y="48387"/>
                  </a:lnTo>
                  <a:lnTo>
                    <a:pt x="7766126" y="43560"/>
                  </a:lnTo>
                  <a:lnTo>
                    <a:pt x="7769047" y="39750"/>
                  </a:lnTo>
                  <a:lnTo>
                    <a:pt x="7772476" y="36702"/>
                  </a:lnTo>
                  <a:lnTo>
                    <a:pt x="7775905" y="33781"/>
                  </a:lnTo>
                  <a:lnTo>
                    <a:pt x="7779842" y="31623"/>
                  </a:lnTo>
                  <a:lnTo>
                    <a:pt x="7784541" y="30479"/>
                  </a:lnTo>
                  <a:lnTo>
                    <a:pt x="7789113" y="29209"/>
                  </a:lnTo>
                  <a:lnTo>
                    <a:pt x="7794447" y="28575"/>
                  </a:lnTo>
                  <a:lnTo>
                    <a:pt x="7800543" y="28575"/>
                  </a:lnTo>
                  <a:lnTo>
                    <a:pt x="7844485" y="28575"/>
                  </a:lnTo>
                  <a:lnTo>
                    <a:pt x="7848930" y="28575"/>
                  </a:lnTo>
                  <a:lnTo>
                    <a:pt x="7852740" y="29209"/>
                  </a:lnTo>
                  <a:lnTo>
                    <a:pt x="7856042" y="30352"/>
                  </a:lnTo>
                  <a:lnTo>
                    <a:pt x="7859217" y="31496"/>
                  </a:lnTo>
                  <a:lnTo>
                    <a:pt x="7861884" y="33147"/>
                  </a:lnTo>
                  <a:lnTo>
                    <a:pt x="7863916" y="35432"/>
                  </a:lnTo>
                  <a:lnTo>
                    <a:pt x="7865948" y="37592"/>
                  </a:lnTo>
                  <a:lnTo>
                    <a:pt x="7867599" y="40385"/>
                  </a:lnTo>
                  <a:lnTo>
                    <a:pt x="7868615" y="43560"/>
                  </a:lnTo>
                  <a:lnTo>
                    <a:pt x="7869631" y="46863"/>
                  </a:lnTo>
                  <a:lnTo>
                    <a:pt x="7870266" y="50419"/>
                  </a:lnTo>
                  <a:lnTo>
                    <a:pt x="7870266" y="54609"/>
                  </a:lnTo>
                  <a:lnTo>
                    <a:pt x="7870266" y="340360"/>
                  </a:lnTo>
                  <a:lnTo>
                    <a:pt x="7870266" y="342011"/>
                  </a:lnTo>
                  <a:lnTo>
                    <a:pt x="7869758" y="343408"/>
                  </a:lnTo>
                  <a:lnTo>
                    <a:pt x="7868869" y="344804"/>
                  </a:lnTo>
                  <a:lnTo>
                    <a:pt x="7867980" y="346075"/>
                  </a:lnTo>
                  <a:lnTo>
                    <a:pt x="7866329" y="347218"/>
                  </a:lnTo>
                  <a:lnTo>
                    <a:pt x="7863916" y="347979"/>
                  </a:lnTo>
                  <a:lnTo>
                    <a:pt x="7861503" y="348869"/>
                  </a:lnTo>
                  <a:lnTo>
                    <a:pt x="7858328" y="349503"/>
                  </a:lnTo>
                  <a:lnTo>
                    <a:pt x="7854391" y="350012"/>
                  </a:lnTo>
                  <a:lnTo>
                    <a:pt x="7850454" y="350520"/>
                  </a:lnTo>
                  <a:lnTo>
                    <a:pt x="7845374" y="350774"/>
                  </a:lnTo>
                  <a:lnTo>
                    <a:pt x="7839278" y="350774"/>
                  </a:lnTo>
                  <a:lnTo>
                    <a:pt x="7833309" y="350774"/>
                  </a:lnTo>
                  <a:lnTo>
                    <a:pt x="7815021" y="347979"/>
                  </a:lnTo>
                  <a:lnTo>
                    <a:pt x="7812608" y="347218"/>
                  </a:lnTo>
                  <a:lnTo>
                    <a:pt x="7810957" y="346075"/>
                  </a:lnTo>
                  <a:lnTo>
                    <a:pt x="7810068" y="344804"/>
                  </a:lnTo>
                  <a:lnTo>
                    <a:pt x="7809052" y="343408"/>
                  </a:lnTo>
                  <a:lnTo>
                    <a:pt x="7808544" y="342011"/>
                  </a:lnTo>
                  <a:lnTo>
                    <a:pt x="7808544" y="340360"/>
                  </a:lnTo>
                  <a:lnTo>
                    <a:pt x="7808544" y="79375"/>
                  </a:lnTo>
                  <a:lnTo>
                    <a:pt x="7808036" y="79375"/>
                  </a:lnTo>
                  <a:lnTo>
                    <a:pt x="7715072" y="340106"/>
                  </a:lnTo>
                  <a:lnTo>
                    <a:pt x="7714437" y="342264"/>
                  </a:lnTo>
                  <a:lnTo>
                    <a:pt x="7713421" y="344043"/>
                  </a:lnTo>
                  <a:lnTo>
                    <a:pt x="7711897" y="345439"/>
                  </a:lnTo>
                  <a:lnTo>
                    <a:pt x="7710373" y="346837"/>
                  </a:lnTo>
                  <a:lnTo>
                    <a:pt x="7708341" y="347979"/>
                  </a:lnTo>
                  <a:lnTo>
                    <a:pt x="7705801" y="348741"/>
                  </a:lnTo>
                  <a:lnTo>
                    <a:pt x="7703261" y="349631"/>
                  </a:lnTo>
                  <a:lnTo>
                    <a:pt x="7699959" y="350138"/>
                  </a:lnTo>
                  <a:lnTo>
                    <a:pt x="7696022" y="350393"/>
                  </a:lnTo>
                  <a:lnTo>
                    <a:pt x="7692085" y="350647"/>
                  </a:lnTo>
                  <a:lnTo>
                    <a:pt x="7687259" y="350774"/>
                  </a:lnTo>
                  <a:lnTo>
                    <a:pt x="7681671" y="350774"/>
                  </a:lnTo>
                  <a:lnTo>
                    <a:pt x="7676083" y="350774"/>
                  </a:lnTo>
                  <a:lnTo>
                    <a:pt x="7657541" y="348107"/>
                  </a:lnTo>
                  <a:lnTo>
                    <a:pt x="7654874" y="347218"/>
                  </a:lnTo>
                  <a:lnTo>
                    <a:pt x="7648397" y="340106"/>
                  </a:lnTo>
                  <a:lnTo>
                    <a:pt x="7558735" y="79375"/>
                  </a:lnTo>
                  <a:lnTo>
                    <a:pt x="7558227" y="79375"/>
                  </a:lnTo>
                  <a:lnTo>
                    <a:pt x="7558227" y="340360"/>
                  </a:lnTo>
                  <a:lnTo>
                    <a:pt x="7558227" y="342011"/>
                  </a:lnTo>
                  <a:lnTo>
                    <a:pt x="7557846" y="343408"/>
                  </a:lnTo>
                  <a:lnTo>
                    <a:pt x="7556830" y="344804"/>
                  </a:lnTo>
                  <a:lnTo>
                    <a:pt x="7555941" y="346075"/>
                  </a:lnTo>
                  <a:lnTo>
                    <a:pt x="7554290" y="347218"/>
                  </a:lnTo>
                  <a:lnTo>
                    <a:pt x="7551750" y="347979"/>
                  </a:lnTo>
                  <a:lnTo>
                    <a:pt x="7549337" y="348869"/>
                  </a:lnTo>
                  <a:lnTo>
                    <a:pt x="7546162" y="349503"/>
                  </a:lnTo>
                  <a:lnTo>
                    <a:pt x="7542225" y="350012"/>
                  </a:lnTo>
                  <a:lnTo>
                    <a:pt x="7538415" y="350520"/>
                  </a:lnTo>
                  <a:lnTo>
                    <a:pt x="7533335" y="350774"/>
                  </a:lnTo>
                  <a:lnTo>
                    <a:pt x="7527239" y="350774"/>
                  </a:lnTo>
                  <a:lnTo>
                    <a:pt x="7521270" y="350774"/>
                  </a:lnTo>
                  <a:lnTo>
                    <a:pt x="7502855" y="347979"/>
                  </a:lnTo>
                  <a:lnTo>
                    <a:pt x="7500442" y="347218"/>
                  </a:lnTo>
                  <a:lnTo>
                    <a:pt x="7498791" y="346075"/>
                  </a:lnTo>
                  <a:lnTo>
                    <a:pt x="7497902" y="344804"/>
                  </a:lnTo>
                  <a:lnTo>
                    <a:pt x="7497013" y="343408"/>
                  </a:lnTo>
                  <a:lnTo>
                    <a:pt x="7496505" y="342011"/>
                  </a:lnTo>
                  <a:lnTo>
                    <a:pt x="7496505" y="340360"/>
                  </a:lnTo>
                  <a:lnTo>
                    <a:pt x="7496505" y="54609"/>
                  </a:lnTo>
                  <a:lnTo>
                    <a:pt x="7496505" y="46227"/>
                  </a:lnTo>
                  <a:lnTo>
                    <a:pt x="7498791" y="39750"/>
                  </a:lnTo>
                  <a:lnTo>
                    <a:pt x="7503236" y="35305"/>
                  </a:lnTo>
                  <a:lnTo>
                    <a:pt x="7507681" y="30860"/>
                  </a:lnTo>
                  <a:lnTo>
                    <a:pt x="7513650" y="28575"/>
                  </a:lnTo>
                  <a:lnTo>
                    <a:pt x="7521143" y="28575"/>
                  </a:lnTo>
                  <a:close/>
                </a:path>
                <a:path w="10547350" h="439420">
                  <a:moveTo>
                    <a:pt x="32702" y="27050"/>
                  </a:moveTo>
                  <a:lnTo>
                    <a:pt x="39154" y="27050"/>
                  </a:lnTo>
                  <a:lnTo>
                    <a:pt x="44437" y="27304"/>
                  </a:lnTo>
                  <a:lnTo>
                    <a:pt x="48564" y="27685"/>
                  </a:lnTo>
                  <a:lnTo>
                    <a:pt x="52692" y="28194"/>
                  </a:lnTo>
                  <a:lnTo>
                    <a:pt x="55994" y="28701"/>
                  </a:lnTo>
                  <a:lnTo>
                    <a:pt x="58470" y="29591"/>
                  </a:lnTo>
                  <a:lnTo>
                    <a:pt x="60960" y="30352"/>
                  </a:lnTo>
                  <a:lnTo>
                    <a:pt x="62687" y="31496"/>
                  </a:lnTo>
                  <a:lnTo>
                    <a:pt x="63677" y="32639"/>
                  </a:lnTo>
                  <a:lnTo>
                    <a:pt x="64668" y="33908"/>
                  </a:lnTo>
                  <a:lnTo>
                    <a:pt x="65163" y="35305"/>
                  </a:lnTo>
                  <a:lnTo>
                    <a:pt x="65163" y="36956"/>
                  </a:lnTo>
                  <a:lnTo>
                    <a:pt x="65163" y="207010"/>
                  </a:lnTo>
                  <a:lnTo>
                    <a:pt x="65163" y="212344"/>
                  </a:lnTo>
                  <a:lnTo>
                    <a:pt x="65087" y="217932"/>
                  </a:lnTo>
                  <a:lnTo>
                    <a:pt x="64922" y="223900"/>
                  </a:lnTo>
                  <a:lnTo>
                    <a:pt x="64757" y="229743"/>
                  </a:lnTo>
                  <a:lnTo>
                    <a:pt x="64503" y="235585"/>
                  </a:lnTo>
                  <a:lnTo>
                    <a:pt x="64173" y="241173"/>
                  </a:lnTo>
                  <a:lnTo>
                    <a:pt x="64668" y="241173"/>
                  </a:lnTo>
                  <a:lnTo>
                    <a:pt x="67475" y="236220"/>
                  </a:lnTo>
                  <a:lnTo>
                    <a:pt x="71031" y="230250"/>
                  </a:lnTo>
                  <a:lnTo>
                    <a:pt x="75323" y="223393"/>
                  </a:lnTo>
                  <a:lnTo>
                    <a:pt x="79616" y="216408"/>
                  </a:lnTo>
                  <a:lnTo>
                    <a:pt x="84086" y="209676"/>
                  </a:lnTo>
                  <a:lnTo>
                    <a:pt x="88709" y="203073"/>
                  </a:lnTo>
                  <a:lnTo>
                    <a:pt x="200215" y="36702"/>
                  </a:lnTo>
                  <a:lnTo>
                    <a:pt x="209257" y="29337"/>
                  </a:lnTo>
                  <a:lnTo>
                    <a:pt x="211493" y="28448"/>
                  </a:lnTo>
                  <a:lnTo>
                    <a:pt x="214261" y="27940"/>
                  </a:lnTo>
                  <a:lnTo>
                    <a:pt x="217563" y="27558"/>
                  </a:lnTo>
                  <a:lnTo>
                    <a:pt x="220865" y="27304"/>
                  </a:lnTo>
                  <a:lnTo>
                    <a:pt x="225082" y="27050"/>
                  </a:lnTo>
                  <a:lnTo>
                    <a:pt x="230200" y="27050"/>
                  </a:lnTo>
                  <a:lnTo>
                    <a:pt x="236473" y="27050"/>
                  </a:lnTo>
                  <a:lnTo>
                    <a:pt x="254736" y="29591"/>
                  </a:lnTo>
                  <a:lnTo>
                    <a:pt x="257048" y="30352"/>
                  </a:lnTo>
                  <a:lnTo>
                    <a:pt x="258660" y="31496"/>
                  </a:lnTo>
                  <a:lnTo>
                    <a:pt x="259562" y="32639"/>
                  </a:lnTo>
                  <a:lnTo>
                    <a:pt x="260476" y="33908"/>
                  </a:lnTo>
                  <a:lnTo>
                    <a:pt x="260934" y="35432"/>
                  </a:lnTo>
                  <a:lnTo>
                    <a:pt x="260934" y="37210"/>
                  </a:lnTo>
                  <a:lnTo>
                    <a:pt x="260934" y="340868"/>
                  </a:lnTo>
                  <a:lnTo>
                    <a:pt x="260934" y="342519"/>
                  </a:lnTo>
                  <a:lnTo>
                    <a:pt x="260388" y="343915"/>
                  </a:lnTo>
                  <a:lnTo>
                    <a:pt x="259321" y="345186"/>
                  </a:lnTo>
                  <a:lnTo>
                    <a:pt x="258241" y="346328"/>
                  </a:lnTo>
                  <a:lnTo>
                    <a:pt x="256463" y="347472"/>
                  </a:lnTo>
                  <a:lnTo>
                    <a:pt x="253987" y="348234"/>
                  </a:lnTo>
                  <a:lnTo>
                    <a:pt x="251510" y="349123"/>
                  </a:lnTo>
                  <a:lnTo>
                    <a:pt x="248170" y="349631"/>
                  </a:lnTo>
                  <a:lnTo>
                    <a:pt x="243954" y="350138"/>
                  </a:lnTo>
                  <a:lnTo>
                    <a:pt x="239737" y="350520"/>
                  </a:lnTo>
                  <a:lnTo>
                    <a:pt x="234492" y="350774"/>
                  </a:lnTo>
                  <a:lnTo>
                    <a:pt x="228219" y="350774"/>
                  </a:lnTo>
                  <a:lnTo>
                    <a:pt x="221945" y="350774"/>
                  </a:lnTo>
                  <a:lnTo>
                    <a:pt x="202577" y="348234"/>
                  </a:lnTo>
                  <a:lnTo>
                    <a:pt x="200177" y="347472"/>
                  </a:lnTo>
                  <a:lnTo>
                    <a:pt x="198488" y="346328"/>
                  </a:lnTo>
                  <a:lnTo>
                    <a:pt x="197497" y="345186"/>
                  </a:lnTo>
                  <a:lnTo>
                    <a:pt x="196494" y="343915"/>
                  </a:lnTo>
                  <a:lnTo>
                    <a:pt x="195999" y="342519"/>
                  </a:lnTo>
                  <a:lnTo>
                    <a:pt x="195999" y="340868"/>
                  </a:lnTo>
                  <a:lnTo>
                    <a:pt x="195999" y="171831"/>
                  </a:lnTo>
                  <a:lnTo>
                    <a:pt x="195999" y="165353"/>
                  </a:lnTo>
                  <a:lnTo>
                    <a:pt x="196088" y="159003"/>
                  </a:lnTo>
                  <a:lnTo>
                    <a:pt x="196253" y="152908"/>
                  </a:lnTo>
                  <a:lnTo>
                    <a:pt x="196418" y="146685"/>
                  </a:lnTo>
                  <a:lnTo>
                    <a:pt x="196659" y="141224"/>
                  </a:lnTo>
                  <a:lnTo>
                    <a:pt x="196989" y="136398"/>
                  </a:lnTo>
                  <a:lnTo>
                    <a:pt x="196494" y="136398"/>
                  </a:lnTo>
                  <a:lnTo>
                    <a:pt x="195173" y="138684"/>
                  </a:lnTo>
                  <a:lnTo>
                    <a:pt x="193611" y="141350"/>
                  </a:lnTo>
                  <a:lnTo>
                    <a:pt x="191795" y="144399"/>
                  </a:lnTo>
                  <a:lnTo>
                    <a:pt x="189979" y="147447"/>
                  </a:lnTo>
                  <a:lnTo>
                    <a:pt x="188036" y="150749"/>
                  </a:lnTo>
                  <a:lnTo>
                    <a:pt x="185966" y="154050"/>
                  </a:lnTo>
                  <a:lnTo>
                    <a:pt x="183908" y="157479"/>
                  </a:lnTo>
                  <a:lnTo>
                    <a:pt x="181711" y="160909"/>
                  </a:lnTo>
                  <a:lnTo>
                    <a:pt x="179400" y="164464"/>
                  </a:lnTo>
                  <a:lnTo>
                    <a:pt x="177088" y="168021"/>
                  </a:lnTo>
                  <a:lnTo>
                    <a:pt x="174777" y="171450"/>
                  </a:lnTo>
                  <a:lnTo>
                    <a:pt x="172466" y="174751"/>
                  </a:lnTo>
                  <a:lnTo>
                    <a:pt x="60960" y="341122"/>
                  </a:lnTo>
                  <a:lnTo>
                    <a:pt x="51409" y="348869"/>
                  </a:lnTo>
                  <a:lnTo>
                    <a:pt x="49187" y="349631"/>
                  </a:lnTo>
                  <a:lnTo>
                    <a:pt x="46456" y="350138"/>
                  </a:lnTo>
                  <a:lnTo>
                    <a:pt x="43230" y="350393"/>
                  </a:lnTo>
                  <a:lnTo>
                    <a:pt x="40017" y="350647"/>
                  </a:lnTo>
                  <a:lnTo>
                    <a:pt x="35839" y="350774"/>
                  </a:lnTo>
                  <a:lnTo>
                    <a:pt x="30721" y="350774"/>
                  </a:lnTo>
                  <a:lnTo>
                    <a:pt x="24282" y="350774"/>
                  </a:lnTo>
                  <a:lnTo>
                    <a:pt x="5816" y="348234"/>
                  </a:lnTo>
                  <a:lnTo>
                    <a:pt x="3594" y="347472"/>
                  </a:lnTo>
                  <a:lnTo>
                    <a:pt x="2057" y="346328"/>
                  </a:lnTo>
                  <a:lnTo>
                    <a:pt x="1231" y="345059"/>
                  </a:lnTo>
                  <a:lnTo>
                    <a:pt x="406" y="343662"/>
                  </a:lnTo>
                  <a:lnTo>
                    <a:pt x="0" y="342138"/>
                  </a:lnTo>
                  <a:lnTo>
                    <a:pt x="0" y="340360"/>
                  </a:lnTo>
                  <a:lnTo>
                    <a:pt x="0" y="36956"/>
                  </a:lnTo>
                  <a:lnTo>
                    <a:pt x="0" y="35305"/>
                  </a:lnTo>
                  <a:lnTo>
                    <a:pt x="533" y="33908"/>
                  </a:lnTo>
                  <a:lnTo>
                    <a:pt x="1612" y="32639"/>
                  </a:lnTo>
                  <a:lnTo>
                    <a:pt x="2679" y="31496"/>
                  </a:lnTo>
                  <a:lnTo>
                    <a:pt x="4495" y="30352"/>
                  </a:lnTo>
                  <a:lnTo>
                    <a:pt x="7061" y="29591"/>
                  </a:lnTo>
                  <a:lnTo>
                    <a:pt x="9613" y="28701"/>
                  </a:lnTo>
                  <a:lnTo>
                    <a:pt x="12966" y="28194"/>
                  </a:lnTo>
                  <a:lnTo>
                    <a:pt x="17094" y="27685"/>
                  </a:lnTo>
                  <a:lnTo>
                    <a:pt x="21221" y="27304"/>
                  </a:lnTo>
                  <a:lnTo>
                    <a:pt x="26428" y="27050"/>
                  </a:lnTo>
                  <a:lnTo>
                    <a:pt x="32702" y="27050"/>
                  </a:lnTo>
                  <a:close/>
                </a:path>
                <a:path w="10547350" h="439420">
                  <a:moveTo>
                    <a:pt x="6608902" y="15240"/>
                  </a:moveTo>
                  <a:lnTo>
                    <a:pt x="6614871" y="15240"/>
                  </a:lnTo>
                  <a:lnTo>
                    <a:pt x="6619951" y="15494"/>
                  </a:lnTo>
                  <a:lnTo>
                    <a:pt x="6623888" y="16001"/>
                  </a:lnTo>
                  <a:lnTo>
                    <a:pt x="6627952" y="16382"/>
                  </a:lnTo>
                  <a:lnTo>
                    <a:pt x="6639890" y="24256"/>
                  </a:lnTo>
                  <a:lnTo>
                    <a:pt x="6639890" y="25907"/>
                  </a:lnTo>
                  <a:lnTo>
                    <a:pt x="6639890" y="105664"/>
                  </a:lnTo>
                  <a:lnTo>
                    <a:pt x="6681538" y="111825"/>
                  </a:lnTo>
                  <a:lnTo>
                    <a:pt x="6724061" y="132951"/>
                  </a:lnTo>
                  <a:lnTo>
                    <a:pt x="6751491" y="167570"/>
                  </a:lnTo>
                  <a:lnTo>
                    <a:pt x="6763344" y="214955"/>
                  </a:lnTo>
                  <a:lnTo>
                    <a:pt x="6763842" y="228600"/>
                  </a:lnTo>
                  <a:lnTo>
                    <a:pt x="6763322" y="241913"/>
                  </a:lnTo>
                  <a:lnTo>
                    <a:pt x="6751140" y="289115"/>
                  </a:lnTo>
                  <a:lnTo>
                    <a:pt x="6723224" y="324977"/>
                  </a:lnTo>
                  <a:lnTo>
                    <a:pt x="6680591" y="347785"/>
                  </a:lnTo>
                  <a:lnTo>
                    <a:pt x="6639890" y="354964"/>
                  </a:lnTo>
                  <a:lnTo>
                    <a:pt x="6639890" y="428498"/>
                  </a:lnTo>
                  <a:lnTo>
                    <a:pt x="6639890" y="430149"/>
                  </a:lnTo>
                  <a:lnTo>
                    <a:pt x="6639382" y="431673"/>
                  </a:lnTo>
                  <a:lnTo>
                    <a:pt x="6623888" y="438403"/>
                  </a:lnTo>
                  <a:lnTo>
                    <a:pt x="6619951" y="438912"/>
                  </a:lnTo>
                  <a:lnTo>
                    <a:pt x="6614871" y="439165"/>
                  </a:lnTo>
                  <a:lnTo>
                    <a:pt x="6608902" y="439165"/>
                  </a:lnTo>
                  <a:lnTo>
                    <a:pt x="6602806" y="439165"/>
                  </a:lnTo>
                  <a:lnTo>
                    <a:pt x="6584264" y="436372"/>
                  </a:lnTo>
                  <a:lnTo>
                    <a:pt x="6581851" y="435483"/>
                  </a:lnTo>
                  <a:lnTo>
                    <a:pt x="6580200" y="434339"/>
                  </a:lnTo>
                  <a:lnTo>
                    <a:pt x="6579184" y="432943"/>
                  </a:lnTo>
                  <a:lnTo>
                    <a:pt x="6578295" y="431673"/>
                  </a:lnTo>
                  <a:lnTo>
                    <a:pt x="6577787" y="430149"/>
                  </a:lnTo>
                  <a:lnTo>
                    <a:pt x="6577787" y="428498"/>
                  </a:lnTo>
                  <a:lnTo>
                    <a:pt x="6577787" y="354964"/>
                  </a:lnTo>
                  <a:lnTo>
                    <a:pt x="6536371" y="348839"/>
                  </a:lnTo>
                  <a:lnTo>
                    <a:pt x="6493869" y="327929"/>
                  </a:lnTo>
                  <a:lnTo>
                    <a:pt x="6466386" y="293312"/>
                  </a:lnTo>
                  <a:lnTo>
                    <a:pt x="6454335" y="245927"/>
                  </a:lnTo>
                  <a:lnTo>
                    <a:pt x="6453835" y="232283"/>
                  </a:lnTo>
                  <a:lnTo>
                    <a:pt x="6454357" y="218949"/>
                  </a:lnTo>
                  <a:lnTo>
                    <a:pt x="6466737" y="171565"/>
                  </a:lnTo>
                  <a:lnTo>
                    <a:pt x="6494705" y="135598"/>
                  </a:lnTo>
                  <a:lnTo>
                    <a:pt x="6537139" y="112789"/>
                  </a:lnTo>
                  <a:lnTo>
                    <a:pt x="6577787" y="105664"/>
                  </a:lnTo>
                  <a:lnTo>
                    <a:pt x="6577787" y="25907"/>
                  </a:lnTo>
                  <a:lnTo>
                    <a:pt x="6577787" y="24256"/>
                  </a:lnTo>
                  <a:lnTo>
                    <a:pt x="6578295" y="22732"/>
                  </a:lnTo>
                  <a:lnTo>
                    <a:pt x="6593789" y="16001"/>
                  </a:lnTo>
                  <a:lnTo>
                    <a:pt x="6597853" y="15494"/>
                  </a:lnTo>
                  <a:lnTo>
                    <a:pt x="6602806" y="15240"/>
                  </a:lnTo>
                  <a:lnTo>
                    <a:pt x="6608902" y="15240"/>
                  </a:lnTo>
                  <a:close/>
                </a:path>
                <a:path w="10547350" h="439420">
                  <a:moveTo>
                    <a:pt x="5139258" y="0"/>
                  </a:moveTo>
                  <a:lnTo>
                    <a:pt x="5140528" y="0"/>
                  </a:lnTo>
                  <a:lnTo>
                    <a:pt x="5141544" y="0"/>
                  </a:lnTo>
                  <a:lnTo>
                    <a:pt x="5142560" y="126"/>
                  </a:lnTo>
                  <a:lnTo>
                    <a:pt x="5148783" y="11175"/>
                  </a:lnTo>
                  <a:lnTo>
                    <a:pt x="5149164" y="14858"/>
                  </a:lnTo>
                  <a:lnTo>
                    <a:pt x="5149291" y="19939"/>
                  </a:lnTo>
                  <a:lnTo>
                    <a:pt x="5149291" y="26543"/>
                  </a:lnTo>
                  <a:lnTo>
                    <a:pt x="5149291" y="31242"/>
                  </a:lnTo>
                  <a:lnTo>
                    <a:pt x="5149164" y="35178"/>
                  </a:lnTo>
                  <a:lnTo>
                    <a:pt x="5148783" y="38607"/>
                  </a:lnTo>
                  <a:lnTo>
                    <a:pt x="5148529" y="42037"/>
                  </a:lnTo>
                  <a:lnTo>
                    <a:pt x="5142687" y="53213"/>
                  </a:lnTo>
                  <a:lnTo>
                    <a:pt x="5141036" y="54609"/>
                  </a:lnTo>
                  <a:lnTo>
                    <a:pt x="5138877" y="55499"/>
                  </a:lnTo>
                  <a:lnTo>
                    <a:pt x="5136210" y="55879"/>
                  </a:lnTo>
                  <a:lnTo>
                    <a:pt x="5063312" y="66801"/>
                  </a:lnTo>
                  <a:lnTo>
                    <a:pt x="5056581" y="67691"/>
                  </a:lnTo>
                  <a:lnTo>
                    <a:pt x="5050612" y="68833"/>
                  </a:lnTo>
                  <a:lnTo>
                    <a:pt x="5045532" y="70103"/>
                  </a:lnTo>
                  <a:lnTo>
                    <a:pt x="5040325" y="71374"/>
                  </a:lnTo>
                  <a:lnTo>
                    <a:pt x="5007940" y="93218"/>
                  </a:lnTo>
                  <a:lnTo>
                    <a:pt x="4999685" y="111633"/>
                  </a:lnTo>
                  <a:lnTo>
                    <a:pt x="4998034" y="116712"/>
                  </a:lnTo>
                  <a:lnTo>
                    <a:pt x="4996637" y="122300"/>
                  </a:lnTo>
                  <a:lnTo>
                    <a:pt x="4995494" y="128397"/>
                  </a:lnTo>
                  <a:lnTo>
                    <a:pt x="4994224" y="134620"/>
                  </a:lnTo>
                  <a:lnTo>
                    <a:pt x="4993208" y="140970"/>
                  </a:lnTo>
                  <a:lnTo>
                    <a:pt x="4992192" y="147574"/>
                  </a:lnTo>
                  <a:lnTo>
                    <a:pt x="4996637" y="142875"/>
                  </a:lnTo>
                  <a:lnTo>
                    <a:pt x="5001717" y="138684"/>
                  </a:lnTo>
                  <a:lnTo>
                    <a:pt x="5037785" y="120014"/>
                  </a:lnTo>
                  <a:lnTo>
                    <a:pt x="5078782" y="116554"/>
                  </a:lnTo>
                  <a:lnTo>
                    <a:pt x="5117858" y="128010"/>
                  </a:lnTo>
                  <a:lnTo>
                    <a:pt x="5149307" y="161940"/>
                  </a:lnTo>
                  <a:lnTo>
                    <a:pt x="5161006" y="203215"/>
                  </a:lnTo>
                  <a:lnTo>
                    <a:pt x="5162499" y="228091"/>
                  </a:lnTo>
                  <a:lnTo>
                    <a:pt x="5161953" y="241996"/>
                  </a:lnTo>
                  <a:lnTo>
                    <a:pt x="5153863" y="280162"/>
                  </a:lnTo>
                  <a:lnTo>
                    <a:pt x="5129606" y="320294"/>
                  </a:lnTo>
                  <a:lnTo>
                    <a:pt x="5091887" y="345948"/>
                  </a:lnTo>
                  <a:lnTo>
                    <a:pt x="5043246" y="354964"/>
                  </a:lnTo>
                  <a:lnTo>
                    <a:pt x="5028913" y="354393"/>
                  </a:lnTo>
                  <a:lnTo>
                    <a:pt x="4982200" y="340602"/>
                  </a:lnTo>
                  <a:lnTo>
                    <a:pt x="4950990" y="308298"/>
                  </a:lnTo>
                  <a:lnTo>
                    <a:pt x="4937328" y="271525"/>
                  </a:lnTo>
                  <a:lnTo>
                    <a:pt x="4931381" y="223841"/>
                  </a:lnTo>
                  <a:lnTo>
                    <a:pt x="4930978" y="205486"/>
                  </a:lnTo>
                  <a:lnTo>
                    <a:pt x="4931166" y="191960"/>
                  </a:lnTo>
                  <a:lnTo>
                    <a:pt x="4933899" y="153670"/>
                  </a:lnTo>
                  <a:lnTo>
                    <a:pt x="4942281" y="109220"/>
                  </a:lnTo>
                  <a:lnTo>
                    <a:pt x="4960118" y="66548"/>
                  </a:lnTo>
                  <a:lnTo>
                    <a:pt x="4989779" y="34671"/>
                  </a:lnTo>
                  <a:lnTo>
                    <a:pt x="4995240" y="30988"/>
                  </a:lnTo>
                  <a:lnTo>
                    <a:pt x="5001209" y="27685"/>
                  </a:lnTo>
                  <a:lnTo>
                    <a:pt x="5007813" y="24765"/>
                  </a:lnTo>
                  <a:lnTo>
                    <a:pt x="5014417" y="21844"/>
                  </a:lnTo>
                  <a:lnTo>
                    <a:pt x="5056327" y="11683"/>
                  </a:lnTo>
                  <a:lnTo>
                    <a:pt x="5135194" y="380"/>
                  </a:lnTo>
                  <a:lnTo>
                    <a:pt x="5136718" y="126"/>
                  </a:lnTo>
                  <a:lnTo>
                    <a:pt x="5137988" y="126"/>
                  </a:lnTo>
                  <a:lnTo>
                    <a:pt x="5139258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06818" y="1174114"/>
            <a:ext cx="149517" cy="14947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06818" y="1555114"/>
            <a:ext cx="149517" cy="14947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06818" y="2240914"/>
            <a:ext cx="149517" cy="14947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06818" y="3231514"/>
            <a:ext cx="149517" cy="14947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06818" y="4222115"/>
            <a:ext cx="149517" cy="14947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06818" y="5517515"/>
            <a:ext cx="149517" cy="14945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14400" y="992606"/>
            <a:ext cx="10591800" cy="53613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75285" algn="just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12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лет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Монтессори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была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принята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техническую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школу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юношей.</a:t>
            </a:r>
            <a:endParaRPr sz="2000" dirty="0">
              <a:latin typeface="Calibri"/>
              <a:cs typeface="Calibri"/>
            </a:endParaRPr>
          </a:p>
          <a:p>
            <a:pPr marL="12700" marR="7620" indent="362585" algn="just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26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лет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становится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первой</a:t>
            </a:r>
            <a:r>
              <a:rPr sz="2000" i="1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Италии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женщиной-</a:t>
            </a:r>
            <a:r>
              <a:rPr sz="2000" dirty="0">
                <a:latin typeface="Calibri"/>
                <a:cs typeface="Calibri"/>
              </a:rPr>
              <a:t>врачом.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1894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году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Монтессори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получила </a:t>
            </a:r>
            <a:r>
              <a:rPr sz="2000" dirty="0">
                <a:latin typeface="Calibri"/>
                <a:cs typeface="Calibri"/>
              </a:rPr>
              <a:t>степень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доктора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медицины.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Изучает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работы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французских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докторов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Итара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Сегена.</a:t>
            </a:r>
            <a:endParaRPr sz="2000" dirty="0">
              <a:latin typeface="Calibri"/>
              <a:cs typeface="Calibri"/>
            </a:endParaRPr>
          </a:p>
          <a:p>
            <a:pPr marL="12700" marR="5080" indent="362585" algn="just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Calibri"/>
                <a:cs typeface="Calibri"/>
              </a:rPr>
              <a:t>Доктор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Монтессори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начала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активную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борьбу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права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женщин.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1896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году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Международном </a:t>
            </a:r>
            <a:r>
              <a:rPr sz="2000" dirty="0">
                <a:latin typeface="Calibri"/>
                <a:cs typeface="Calibri"/>
              </a:rPr>
              <a:t>Конгрессе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женщин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Берлине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она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выдвинула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предложение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гендерном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равенстве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оплате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труда.</a:t>
            </a:r>
            <a:r>
              <a:rPr sz="2000" spc="-25" dirty="0">
                <a:latin typeface="Calibri"/>
                <a:cs typeface="Calibri"/>
              </a:rPr>
              <a:t> Ее </a:t>
            </a:r>
            <a:r>
              <a:rPr sz="2000" dirty="0">
                <a:latin typeface="Calibri"/>
                <a:cs typeface="Calibri"/>
              </a:rPr>
              <a:t>выступление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было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принято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воодушевлением.</a:t>
            </a:r>
            <a:endParaRPr sz="2000" dirty="0">
              <a:latin typeface="Calibri"/>
              <a:cs typeface="Calibri"/>
            </a:endParaRPr>
          </a:p>
          <a:p>
            <a:pPr marL="12700" marR="5080" indent="362585" algn="just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1897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году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Монтессори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продолжила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работу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исследования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психиатрической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клинике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Сан- </a:t>
            </a:r>
            <a:r>
              <a:rPr sz="2000" dirty="0">
                <a:latin typeface="Calibri"/>
                <a:cs typeface="Calibri"/>
              </a:rPr>
              <a:t>Джиованни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Римского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университета.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Работая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умственно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отсталыми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детьми,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Монтессори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посещает </a:t>
            </a:r>
            <a:r>
              <a:rPr sz="2000" dirty="0">
                <a:latin typeface="Calibri"/>
                <a:cs typeface="Calibri"/>
              </a:rPr>
              <a:t>лекции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педагогике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изучает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основные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вопросы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теории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воспитания.</a:t>
            </a:r>
            <a:endParaRPr sz="2000" dirty="0">
              <a:latin typeface="Calibri"/>
              <a:cs typeface="Calibri"/>
            </a:endParaRPr>
          </a:p>
          <a:p>
            <a:pPr marL="12700" marR="5715" indent="362585" algn="just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Calibri"/>
                <a:cs typeface="Calibri"/>
              </a:rPr>
              <a:t>6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января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1907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года</a:t>
            </a:r>
            <a:r>
              <a:rPr sz="2000" spc="1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Риме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была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открыта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первая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«школа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Монтессори»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Дом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ребенка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(Casa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dei </a:t>
            </a:r>
            <a:r>
              <a:rPr sz="2000" dirty="0">
                <a:latin typeface="Calibri"/>
                <a:cs typeface="Calibri"/>
              </a:rPr>
              <a:t>Bambini)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spc="-20" dirty="0">
                <a:latin typeface="Calibri"/>
                <a:cs typeface="Calibri"/>
              </a:rPr>
              <a:t>Сен-</a:t>
            </a:r>
            <a:r>
              <a:rPr sz="2000" dirty="0">
                <a:latin typeface="Calibri"/>
                <a:cs typeface="Calibri"/>
              </a:rPr>
              <a:t>Лоренцо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(район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Рима).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Монтессори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начинала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работы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умственно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отсталыми </a:t>
            </a:r>
            <a:r>
              <a:rPr sz="2000" dirty="0">
                <a:latin typeface="Calibri"/>
                <a:cs typeface="Calibri"/>
              </a:rPr>
              <a:t>детьми,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дальнейшем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она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переключилась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специальной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педагогики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общую,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занимаясь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c </a:t>
            </a:r>
            <a:r>
              <a:rPr sz="2000" dirty="0">
                <a:latin typeface="Calibri"/>
                <a:cs typeface="Calibri"/>
              </a:rPr>
              <a:t>детьми,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которых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было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отставания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умственном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развитии.</a:t>
            </a:r>
            <a:endParaRPr sz="2000" dirty="0">
              <a:latin typeface="Calibri"/>
              <a:cs typeface="Calibri"/>
            </a:endParaRPr>
          </a:p>
          <a:p>
            <a:pPr marL="12700" marR="5715" indent="362585" algn="just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1909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году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проводит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первый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обучающий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курс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своему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методу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студентов.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Пишет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свою </a:t>
            </a:r>
            <a:r>
              <a:rPr sz="2000" dirty="0">
                <a:latin typeface="Calibri"/>
                <a:cs typeface="Calibri"/>
              </a:rPr>
              <a:t>первую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книгу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«Метод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научной педагогики,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применяемый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 обучению детей в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домах ребенка». </a:t>
            </a:r>
            <a:r>
              <a:rPr sz="2000" spc="-10" dirty="0">
                <a:latin typeface="Calibri"/>
                <a:cs typeface="Calibri"/>
              </a:rPr>
              <a:t>Книга переведена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языков.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683310" y="243204"/>
            <a:ext cx="10847070" cy="463550"/>
            <a:chOff x="683310" y="243204"/>
            <a:chExt cx="10847070" cy="46355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487" y="260222"/>
              <a:ext cx="10827461" cy="4462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503" y="249681"/>
              <a:ext cx="10817204" cy="438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9362" y="519048"/>
              <a:ext cx="85852" cy="887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9439" y="490093"/>
              <a:ext cx="91948" cy="76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8550" y="409575"/>
              <a:ext cx="116205" cy="1497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70209" y="402081"/>
              <a:ext cx="107315" cy="1551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1756" y="402081"/>
              <a:ext cx="107315" cy="1551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00772" y="398652"/>
              <a:ext cx="72517" cy="1621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23200" y="398398"/>
              <a:ext cx="72390" cy="1621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63836" y="398144"/>
              <a:ext cx="120777" cy="1624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7444" y="398144"/>
              <a:ext cx="120777" cy="1624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9441" y="354584"/>
              <a:ext cx="156463" cy="2515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80521" y="353059"/>
              <a:ext cx="232282" cy="2531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76845" y="353059"/>
              <a:ext cx="232282" cy="2531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94905" y="353059"/>
              <a:ext cx="232283" cy="2531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94705" y="353059"/>
              <a:ext cx="232283" cy="25311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10785" y="353059"/>
              <a:ext cx="232283" cy="2531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833" y="348868"/>
              <a:ext cx="1384808" cy="2614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0297" y="348868"/>
              <a:ext cx="2324087" cy="3456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76498" y="258444"/>
              <a:ext cx="1368044" cy="4361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89406" y="249300"/>
              <a:ext cx="10547350" cy="439420"/>
            </a:xfrm>
            <a:custGeom>
              <a:avLst/>
              <a:gdLst/>
              <a:ahLst/>
              <a:cxnLst/>
              <a:rect l="l" t="t" r="r" b="b"/>
              <a:pathLst>
                <a:path w="10547350" h="439420">
                  <a:moveTo>
                    <a:pt x="10457002" y="105664"/>
                  </a:moveTo>
                  <a:lnTo>
                    <a:pt x="10498404" y="115188"/>
                  </a:lnTo>
                  <a:lnTo>
                    <a:pt x="10526217" y="141350"/>
                  </a:lnTo>
                  <a:lnTo>
                    <a:pt x="10541965" y="179959"/>
                  </a:lnTo>
                  <a:lnTo>
                    <a:pt x="10546918" y="227075"/>
                  </a:lnTo>
                  <a:lnTo>
                    <a:pt x="10546533" y="241462"/>
                  </a:lnTo>
                  <a:lnTo>
                    <a:pt x="10540568" y="280288"/>
                  </a:lnTo>
                  <a:lnTo>
                    <a:pt x="10522153" y="320548"/>
                  </a:lnTo>
                  <a:lnTo>
                    <a:pt x="10491927" y="346075"/>
                  </a:lnTo>
                  <a:lnTo>
                    <a:pt x="10450525" y="354964"/>
                  </a:lnTo>
                  <a:lnTo>
                    <a:pt x="10444175" y="354964"/>
                  </a:lnTo>
                  <a:lnTo>
                    <a:pt x="10438206" y="354329"/>
                  </a:lnTo>
                  <a:lnTo>
                    <a:pt x="10432872" y="353060"/>
                  </a:lnTo>
                  <a:lnTo>
                    <a:pt x="10427411" y="351789"/>
                  </a:lnTo>
                  <a:lnTo>
                    <a:pt x="10422204" y="349885"/>
                  </a:lnTo>
                  <a:lnTo>
                    <a:pt x="10417251" y="347345"/>
                  </a:lnTo>
                  <a:lnTo>
                    <a:pt x="10412171" y="344804"/>
                  </a:lnTo>
                  <a:lnTo>
                    <a:pt x="10386898" y="324485"/>
                  </a:lnTo>
                  <a:lnTo>
                    <a:pt x="10386898" y="428498"/>
                  </a:lnTo>
                  <a:lnTo>
                    <a:pt x="10386898" y="430149"/>
                  </a:lnTo>
                  <a:lnTo>
                    <a:pt x="10386390" y="431673"/>
                  </a:lnTo>
                  <a:lnTo>
                    <a:pt x="10385374" y="432943"/>
                  </a:lnTo>
                  <a:lnTo>
                    <a:pt x="10384358" y="434339"/>
                  </a:lnTo>
                  <a:lnTo>
                    <a:pt x="10382707" y="435483"/>
                  </a:lnTo>
                  <a:lnTo>
                    <a:pt x="10380294" y="436372"/>
                  </a:lnTo>
                  <a:lnTo>
                    <a:pt x="10377881" y="437261"/>
                  </a:lnTo>
                  <a:lnTo>
                    <a:pt x="10374706" y="437896"/>
                  </a:lnTo>
                  <a:lnTo>
                    <a:pt x="10370769" y="438403"/>
                  </a:lnTo>
                  <a:lnTo>
                    <a:pt x="10366832" y="438912"/>
                  </a:lnTo>
                  <a:lnTo>
                    <a:pt x="10361752" y="439165"/>
                  </a:lnTo>
                  <a:lnTo>
                    <a:pt x="10355656" y="439165"/>
                  </a:lnTo>
                  <a:lnTo>
                    <a:pt x="10349560" y="439165"/>
                  </a:lnTo>
                  <a:lnTo>
                    <a:pt x="10344480" y="438912"/>
                  </a:lnTo>
                  <a:lnTo>
                    <a:pt x="10340543" y="438403"/>
                  </a:lnTo>
                  <a:lnTo>
                    <a:pt x="10336606" y="437896"/>
                  </a:lnTo>
                  <a:lnTo>
                    <a:pt x="10333431" y="437261"/>
                  </a:lnTo>
                  <a:lnTo>
                    <a:pt x="10331018" y="436372"/>
                  </a:lnTo>
                  <a:lnTo>
                    <a:pt x="10328605" y="435483"/>
                  </a:lnTo>
                  <a:lnTo>
                    <a:pt x="10326954" y="434339"/>
                  </a:lnTo>
                  <a:lnTo>
                    <a:pt x="10325938" y="432943"/>
                  </a:lnTo>
                  <a:lnTo>
                    <a:pt x="10324922" y="431673"/>
                  </a:lnTo>
                  <a:lnTo>
                    <a:pt x="10324414" y="430149"/>
                  </a:lnTo>
                  <a:lnTo>
                    <a:pt x="10324414" y="428498"/>
                  </a:lnTo>
                  <a:lnTo>
                    <a:pt x="10324414" y="119761"/>
                  </a:lnTo>
                  <a:lnTo>
                    <a:pt x="10324414" y="118110"/>
                  </a:lnTo>
                  <a:lnTo>
                    <a:pt x="10324795" y="116712"/>
                  </a:lnTo>
                  <a:lnTo>
                    <a:pt x="10325684" y="115443"/>
                  </a:lnTo>
                  <a:lnTo>
                    <a:pt x="10326446" y="114173"/>
                  </a:lnTo>
                  <a:lnTo>
                    <a:pt x="10327970" y="113157"/>
                  </a:lnTo>
                  <a:lnTo>
                    <a:pt x="10330002" y="112395"/>
                  </a:lnTo>
                  <a:lnTo>
                    <a:pt x="10332034" y="111506"/>
                  </a:lnTo>
                  <a:lnTo>
                    <a:pt x="10334828" y="110871"/>
                  </a:lnTo>
                  <a:lnTo>
                    <a:pt x="10338130" y="110489"/>
                  </a:lnTo>
                  <a:lnTo>
                    <a:pt x="10341559" y="110109"/>
                  </a:lnTo>
                  <a:lnTo>
                    <a:pt x="10345877" y="109854"/>
                  </a:lnTo>
                  <a:lnTo>
                    <a:pt x="10350957" y="109854"/>
                  </a:lnTo>
                  <a:lnTo>
                    <a:pt x="10355910" y="109854"/>
                  </a:lnTo>
                  <a:lnTo>
                    <a:pt x="10360101" y="110109"/>
                  </a:lnTo>
                  <a:lnTo>
                    <a:pt x="10363403" y="110489"/>
                  </a:lnTo>
                  <a:lnTo>
                    <a:pt x="10366832" y="110871"/>
                  </a:lnTo>
                  <a:lnTo>
                    <a:pt x="10369626" y="111506"/>
                  </a:lnTo>
                  <a:lnTo>
                    <a:pt x="10371658" y="112395"/>
                  </a:lnTo>
                  <a:lnTo>
                    <a:pt x="10373690" y="113157"/>
                  </a:lnTo>
                  <a:lnTo>
                    <a:pt x="10375087" y="114173"/>
                  </a:lnTo>
                  <a:lnTo>
                    <a:pt x="10375976" y="115443"/>
                  </a:lnTo>
                  <a:lnTo>
                    <a:pt x="10376738" y="116712"/>
                  </a:lnTo>
                  <a:lnTo>
                    <a:pt x="10377246" y="118110"/>
                  </a:lnTo>
                  <a:lnTo>
                    <a:pt x="10377246" y="119761"/>
                  </a:lnTo>
                  <a:lnTo>
                    <a:pt x="10377246" y="145796"/>
                  </a:lnTo>
                  <a:lnTo>
                    <a:pt x="10408615" y="119125"/>
                  </a:lnTo>
                  <a:lnTo>
                    <a:pt x="10415092" y="115697"/>
                  </a:lnTo>
                  <a:lnTo>
                    <a:pt x="10421569" y="112268"/>
                  </a:lnTo>
                  <a:lnTo>
                    <a:pt x="10428173" y="109727"/>
                  </a:lnTo>
                  <a:lnTo>
                    <a:pt x="10435031" y="108076"/>
                  </a:lnTo>
                  <a:lnTo>
                    <a:pt x="10441889" y="106425"/>
                  </a:lnTo>
                  <a:lnTo>
                    <a:pt x="10449255" y="105664"/>
                  </a:lnTo>
                  <a:lnTo>
                    <a:pt x="10457002" y="105664"/>
                  </a:lnTo>
                  <a:close/>
                </a:path>
                <a:path w="10547350" h="439420">
                  <a:moveTo>
                    <a:pt x="8737549" y="105664"/>
                  </a:moveTo>
                  <a:lnTo>
                    <a:pt x="8777679" y="110164"/>
                  </a:lnTo>
                  <a:lnTo>
                    <a:pt x="8817561" y="130077"/>
                  </a:lnTo>
                  <a:lnTo>
                    <a:pt x="8842359" y="164810"/>
                  </a:lnTo>
                  <a:lnTo>
                    <a:pt x="8852815" y="213754"/>
                  </a:lnTo>
                  <a:lnTo>
                    <a:pt x="8853246" y="228091"/>
                  </a:lnTo>
                  <a:lnTo>
                    <a:pt x="8852791" y="241881"/>
                  </a:lnTo>
                  <a:lnTo>
                    <a:pt x="8845880" y="279653"/>
                  </a:lnTo>
                  <a:lnTo>
                    <a:pt x="8823274" y="319786"/>
                  </a:lnTo>
                  <a:lnTo>
                    <a:pt x="8785301" y="345821"/>
                  </a:lnTo>
                  <a:lnTo>
                    <a:pt x="8746849" y="354393"/>
                  </a:lnTo>
                  <a:lnTo>
                    <a:pt x="8732088" y="354964"/>
                  </a:lnTo>
                  <a:lnTo>
                    <a:pt x="8717802" y="354443"/>
                  </a:lnTo>
                  <a:lnTo>
                    <a:pt x="8670374" y="342159"/>
                  </a:lnTo>
                  <a:lnTo>
                    <a:pt x="8637893" y="314700"/>
                  </a:lnTo>
                  <a:lnTo>
                    <a:pt x="8620248" y="272774"/>
                  </a:lnTo>
                  <a:lnTo>
                    <a:pt x="8616391" y="232537"/>
                  </a:lnTo>
                  <a:lnTo>
                    <a:pt x="8616865" y="218727"/>
                  </a:lnTo>
                  <a:lnTo>
                    <a:pt x="8623884" y="180848"/>
                  </a:lnTo>
                  <a:lnTo>
                    <a:pt x="8646617" y="140715"/>
                  </a:lnTo>
                  <a:lnTo>
                    <a:pt x="8684336" y="114808"/>
                  </a:lnTo>
                  <a:lnTo>
                    <a:pt x="8722787" y="106235"/>
                  </a:lnTo>
                  <a:lnTo>
                    <a:pt x="8737549" y="105664"/>
                  </a:lnTo>
                  <a:close/>
                </a:path>
                <a:path w="10547350" h="439420">
                  <a:moveTo>
                    <a:pt x="6309436" y="105664"/>
                  </a:moveTo>
                  <a:lnTo>
                    <a:pt x="6353886" y="110744"/>
                  </a:lnTo>
                  <a:lnTo>
                    <a:pt x="6389815" y="131984"/>
                  </a:lnTo>
                  <a:lnTo>
                    <a:pt x="6405749" y="171640"/>
                  </a:lnTo>
                  <a:lnTo>
                    <a:pt x="6407099" y="192912"/>
                  </a:lnTo>
                  <a:lnTo>
                    <a:pt x="6407099" y="341502"/>
                  </a:lnTo>
                  <a:lnTo>
                    <a:pt x="6407099" y="343915"/>
                  </a:lnTo>
                  <a:lnTo>
                    <a:pt x="6406210" y="345694"/>
                  </a:lnTo>
                  <a:lnTo>
                    <a:pt x="6404559" y="346963"/>
                  </a:lnTo>
                  <a:lnTo>
                    <a:pt x="6402908" y="348361"/>
                  </a:lnTo>
                  <a:lnTo>
                    <a:pt x="6400368" y="349250"/>
                  </a:lnTo>
                  <a:lnTo>
                    <a:pt x="6396812" y="349885"/>
                  </a:lnTo>
                  <a:lnTo>
                    <a:pt x="6393256" y="350393"/>
                  </a:lnTo>
                  <a:lnTo>
                    <a:pt x="6388049" y="350774"/>
                  </a:lnTo>
                  <a:lnTo>
                    <a:pt x="6381064" y="350774"/>
                  </a:lnTo>
                  <a:lnTo>
                    <a:pt x="6373698" y="350774"/>
                  </a:lnTo>
                  <a:lnTo>
                    <a:pt x="6357696" y="346963"/>
                  </a:lnTo>
                  <a:lnTo>
                    <a:pt x="6356299" y="345694"/>
                  </a:lnTo>
                  <a:lnTo>
                    <a:pt x="6355537" y="343915"/>
                  </a:lnTo>
                  <a:lnTo>
                    <a:pt x="6355537" y="341502"/>
                  </a:lnTo>
                  <a:lnTo>
                    <a:pt x="6355537" y="323976"/>
                  </a:lnTo>
                  <a:lnTo>
                    <a:pt x="6324422" y="346710"/>
                  </a:lnTo>
                  <a:lnTo>
                    <a:pt x="6285687" y="354964"/>
                  </a:lnTo>
                  <a:lnTo>
                    <a:pt x="6277090" y="354679"/>
                  </a:lnTo>
                  <a:lnTo>
                    <a:pt x="6239586" y="344678"/>
                  </a:lnTo>
                  <a:lnTo>
                    <a:pt x="6211138" y="314325"/>
                  </a:lnTo>
                  <a:lnTo>
                    <a:pt x="6205169" y="283083"/>
                  </a:lnTo>
                  <a:lnTo>
                    <a:pt x="6205643" y="273700"/>
                  </a:lnTo>
                  <a:lnTo>
                    <a:pt x="6222107" y="236505"/>
                  </a:lnTo>
                  <a:lnTo>
                    <a:pt x="6261860" y="214717"/>
                  </a:lnTo>
                  <a:lnTo>
                    <a:pt x="6310003" y="208055"/>
                  </a:lnTo>
                  <a:lnTo>
                    <a:pt x="6324295" y="207772"/>
                  </a:lnTo>
                  <a:lnTo>
                    <a:pt x="6345885" y="207772"/>
                  </a:lnTo>
                  <a:lnTo>
                    <a:pt x="6345885" y="194310"/>
                  </a:lnTo>
                  <a:lnTo>
                    <a:pt x="6345885" y="187451"/>
                  </a:lnTo>
                  <a:lnTo>
                    <a:pt x="6345250" y="181356"/>
                  </a:lnTo>
                  <a:lnTo>
                    <a:pt x="6343726" y="176149"/>
                  </a:lnTo>
                  <a:lnTo>
                    <a:pt x="6342329" y="170941"/>
                  </a:lnTo>
                  <a:lnTo>
                    <a:pt x="6323914" y="155448"/>
                  </a:lnTo>
                  <a:lnTo>
                    <a:pt x="6318580" y="153797"/>
                  </a:lnTo>
                  <a:lnTo>
                    <a:pt x="6311976" y="153035"/>
                  </a:lnTo>
                  <a:lnTo>
                    <a:pt x="6303975" y="153035"/>
                  </a:lnTo>
                  <a:lnTo>
                    <a:pt x="6260668" y="161289"/>
                  </a:lnTo>
                  <a:lnTo>
                    <a:pt x="6234506" y="174116"/>
                  </a:lnTo>
                  <a:lnTo>
                    <a:pt x="6231077" y="175260"/>
                  </a:lnTo>
                  <a:lnTo>
                    <a:pt x="6228410" y="175260"/>
                  </a:lnTo>
                  <a:lnTo>
                    <a:pt x="6226632" y="175260"/>
                  </a:lnTo>
                  <a:lnTo>
                    <a:pt x="6224981" y="174751"/>
                  </a:lnTo>
                  <a:lnTo>
                    <a:pt x="6217996" y="160654"/>
                  </a:lnTo>
                  <a:lnTo>
                    <a:pt x="6217488" y="157479"/>
                  </a:lnTo>
                  <a:lnTo>
                    <a:pt x="6217234" y="154050"/>
                  </a:lnTo>
                  <a:lnTo>
                    <a:pt x="6217234" y="150240"/>
                  </a:lnTo>
                  <a:lnTo>
                    <a:pt x="6217234" y="145161"/>
                  </a:lnTo>
                  <a:lnTo>
                    <a:pt x="6235395" y="122174"/>
                  </a:lnTo>
                  <a:lnTo>
                    <a:pt x="6241110" y="119252"/>
                  </a:lnTo>
                  <a:lnTo>
                    <a:pt x="6281115" y="107950"/>
                  </a:lnTo>
                  <a:lnTo>
                    <a:pt x="6302171" y="105806"/>
                  </a:lnTo>
                  <a:lnTo>
                    <a:pt x="6309436" y="105664"/>
                  </a:lnTo>
                  <a:close/>
                </a:path>
                <a:path w="10547350" h="439420">
                  <a:moveTo>
                    <a:pt x="6078550" y="105664"/>
                  </a:moveTo>
                  <a:lnTo>
                    <a:pt x="6119952" y="115188"/>
                  </a:lnTo>
                  <a:lnTo>
                    <a:pt x="6147765" y="141350"/>
                  </a:lnTo>
                  <a:lnTo>
                    <a:pt x="6163513" y="179959"/>
                  </a:lnTo>
                  <a:lnTo>
                    <a:pt x="6168466" y="227075"/>
                  </a:lnTo>
                  <a:lnTo>
                    <a:pt x="6168081" y="241462"/>
                  </a:lnTo>
                  <a:lnTo>
                    <a:pt x="6162116" y="280288"/>
                  </a:lnTo>
                  <a:lnTo>
                    <a:pt x="6143701" y="320548"/>
                  </a:lnTo>
                  <a:lnTo>
                    <a:pt x="6113475" y="346075"/>
                  </a:lnTo>
                  <a:lnTo>
                    <a:pt x="6072073" y="354964"/>
                  </a:lnTo>
                  <a:lnTo>
                    <a:pt x="6065723" y="354964"/>
                  </a:lnTo>
                  <a:lnTo>
                    <a:pt x="6059754" y="354329"/>
                  </a:lnTo>
                  <a:lnTo>
                    <a:pt x="6054420" y="353060"/>
                  </a:lnTo>
                  <a:lnTo>
                    <a:pt x="6048959" y="351789"/>
                  </a:lnTo>
                  <a:lnTo>
                    <a:pt x="6043752" y="349885"/>
                  </a:lnTo>
                  <a:lnTo>
                    <a:pt x="6038799" y="347345"/>
                  </a:lnTo>
                  <a:lnTo>
                    <a:pt x="6033719" y="344804"/>
                  </a:lnTo>
                  <a:lnTo>
                    <a:pt x="6008446" y="324485"/>
                  </a:lnTo>
                  <a:lnTo>
                    <a:pt x="6008446" y="428498"/>
                  </a:lnTo>
                  <a:lnTo>
                    <a:pt x="6008446" y="430149"/>
                  </a:lnTo>
                  <a:lnTo>
                    <a:pt x="6007938" y="431673"/>
                  </a:lnTo>
                  <a:lnTo>
                    <a:pt x="6006922" y="432943"/>
                  </a:lnTo>
                  <a:lnTo>
                    <a:pt x="6005906" y="434339"/>
                  </a:lnTo>
                  <a:lnTo>
                    <a:pt x="5992317" y="438403"/>
                  </a:lnTo>
                  <a:lnTo>
                    <a:pt x="5988380" y="438912"/>
                  </a:lnTo>
                  <a:lnTo>
                    <a:pt x="5983300" y="439165"/>
                  </a:lnTo>
                  <a:lnTo>
                    <a:pt x="5977204" y="439165"/>
                  </a:lnTo>
                  <a:lnTo>
                    <a:pt x="5971108" y="439165"/>
                  </a:lnTo>
                  <a:lnTo>
                    <a:pt x="5966028" y="438912"/>
                  </a:lnTo>
                  <a:lnTo>
                    <a:pt x="5962091" y="438403"/>
                  </a:lnTo>
                  <a:lnTo>
                    <a:pt x="5958154" y="437896"/>
                  </a:lnTo>
                  <a:lnTo>
                    <a:pt x="5954979" y="437261"/>
                  </a:lnTo>
                  <a:lnTo>
                    <a:pt x="5952566" y="436372"/>
                  </a:lnTo>
                  <a:lnTo>
                    <a:pt x="5950153" y="435483"/>
                  </a:lnTo>
                  <a:lnTo>
                    <a:pt x="5948502" y="434339"/>
                  </a:lnTo>
                  <a:lnTo>
                    <a:pt x="5947486" y="432943"/>
                  </a:lnTo>
                  <a:lnTo>
                    <a:pt x="5946470" y="431673"/>
                  </a:lnTo>
                  <a:lnTo>
                    <a:pt x="5945962" y="430149"/>
                  </a:lnTo>
                  <a:lnTo>
                    <a:pt x="5945962" y="428498"/>
                  </a:lnTo>
                  <a:lnTo>
                    <a:pt x="5945962" y="119761"/>
                  </a:lnTo>
                  <a:lnTo>
                    <a:pt x="5945962" y="118110"/>
                  </a:lnTo>
                  <a:lnTo>
                    <a:pt x="5946343" y="116712"/>
                  </a:lnTo>
                  <a:lnTo>
                    <a:pt x="5947232" y="115443"/>
                  </a:lnTo>
                  <a:lnTo>
                    <a:pt x="5947994" y="114173"/>
                  </a:lnTo>
                  <a:lnTo>
                    <a:pt x="5949518" y="113157"/>
                  </a:lnTo>
                  <a:lnTo>
                    <a:pt x="5951550" y="112395"/>
                  </a:lnTo>
                  <a:lnTo>
                    <a:pt x="5953582" y="111506"/>
                  </a:lnTo>
                  <a:lnTo>
                    <a:pt x="5956376" y="110871"/>
                  </a:lnTo>
                  <a:lnTo>
                    <a:pt x="5959678" y="110489"/>
                  </a:lnTo>
                  <a:lnTo>
                    <a:pt x="5963107" y="110109"/>
                  </a:lnTo>
                  <a:lnTo>
                    <a:pt x="5967425" y="109854"/>
                  </a:lnTo>
                  <a:lnTo>
                    <a:pt x="5972505" y="109854"/>
                  </a:lnTo>
                  <a:lnTo>
                    <a:pt x="5977458" y="109854"/>
                  </a:lnTo>
                  <a:lnTo>
                    <a:pt x="5981649" y="110109"/>
                  </a:lnTo>
                  <a:lnTo>
                    <a:pt x="5984951" y="110489"/>
                  </a:lnTo>
                  <a:lnTo>
                    <a:pt x="5988380" y="110871"/>
                  </a:lnTo>
                  <a:lnTo>
                    <a:pt x="5991174" y="111506"/>
                  </a:lnTo>
                  <a:lnTo>
                    <a:pt x="5993206" y="112395"/>
                  </a:lnTo>
                  <a:lnTo>
                    <a:pt x="5995238" y="113157"/>
                  </a:lnTo>
                  <a:lnTo>
                    <a:pt x="5996635" y="114173"/>
                  </a:lnTo>
                  <a:lnTo>
                    <a:pt x="5997524" y="115443"/>
                  </a:lnTo>
                  <a:lnTo>
                    <a:pt x="5998286" y="116712"/>
                  </a:lnTo>
                  <a:lnTo>
                    <a:pt x="5998794" y="118110"/>
                  </a:lnTo>
                  <a:lnTo>
                    <a:pt x="5998794" y="119761"/>
                  </a:lnTo>
                  <a:lnTo>
                    <a:pt x="5998794" y="145796"/>
                  </a:lnTo>
                  <a:lnTo>
                    <a:pt x="6030163" y="119125"/>
                  </a:lnTo>
                  <a:lnTo>
                    <a:pt x="6036640" y="115697"/>
                  </a:lnTo>
                  <a:lnTo>
                    <a:pt x="6043117" y="112268"/>
                  </a:lnTo>
                  <a:lnTo>
                    <a:pt x="6049721" y="109727"/>
                  </a:lnTo>
                  <a:lnTo>
                    <a:pt x="6056579" y="108076"/>
                  </a:lnTo>
                  <a:lnTo>
                    <a:pt x="6063437" y="106425"/>
                  </a:lnTo>
                  <a:lnTo>
                    <a:pt x="6070803" y="105664"/>
                  </a:lnTo>
                  <a:lnTo>
                    <a:pt x="6078550" y="105664"/>
                  </a:lnTo>
                  <a:close/>
                </a:path>
                <a:path w="10547350" h="439420">
                  <a:moveTo>
                    <a:pt x="5601157" y="105664"/>
                  </a:moveTo>
                  <a:lnTo>
                    <a:pt x="5641287" y="110164"/>
                  </a:lnTo>
                  <a:lnTo>
                    <a:pt x="5681169" y="130077"/>
                  </a:lnTo>
                  <a:lnTo>
                    <a:pt x="5705967" y="164810"/>
                  </a:lnTo>
                  <a:lnTo>
                    <a:pt x="5716423" y="213754"/>
                  </a:lnTo>
                  <a:lnTo>
                    <a:pt x="5716854" y="228091"/>
                  </a:lnTo>
                  <a:lnTo>
                    <a:pt x="5716399" y="241881"/>
                  </a:lnTo>
                  <a:lnTo>
                    <a:pt x="5709488" y="279653"/>
                  </a:lnTo>
                  <a:lnTo>
                    <a:pt x="5686882" y="319786"/>
                  </a:lnTo>
                  <a:lnTo>
                    <a:pt x="5648909" y="345821"/>
                  </a:lnTo>
                  <a:lnTo>
                    <a:pt x="5610457" y="354393"/>
                  </a:lnTo>
                  <a:lnTo>
                    <a:pt x="5595696" y="354964"/>
                  </a:lnTo>
                  <a:lnTo>
                    <a:pt x="5581428" y="354443"/>
                  </a:lnTo>
                  <a:lnTo>
                    <a:pt x="5533982" y="342159"/>
                  </a:lnTo>
                  <a:lnTo>
                    <a:pt x="5501501" y="314700"/>
                  </a:lnTo>
                  <a:lnTo>
                    <a:pt x="5483856" y="272774"/>
                  </a:lnTo>
                  <a:lnTo>
                    <a:pt x="5479999" y="232537"/>
                  </a:lnTo>
                  <a:lnTo>
                    <a:pt x="5480473" y="218727"/>
                  </a:lnTo>
                  <a:lnTo>
                    <a:pt x="5487492" y="180848"/>
                  </a:lnTo>
                  <a:lnTo>
                    <a:pt x="5510225" y="140715"/>
                  </a:lnTo>
                  <a:lnTo>
                    <a:pt x="5547944" y="114808"/>
                  </a:lnTo>
                  <a:lnTo>
                    <a:pt x="5586395" y="106235"/>
                  </a:lnTo>
                  <a:lnTo>
                    <a:pt x="5601157" y="105664"/>
                  </a:lnTo>
                  <a:close/>
                </a:path>
                <a:path w="10547350" h="439420">
                  <a:moveTo>
                    <a:pt x="4679518" y="105664"/>
                  </a:moveTo>
                  <a:lnTo>
                    <a:pt x="4724819" y="111843"/>
                  </a:lnTo>
                  <a:lnTo>
                    <a:pt x="4759966" y="135864"/>
                  </a:lnTo>
                  <a:lnTo>
                    <a:pt x="4769815" y="169037"/>
                  </a:lnTo>
                  <a:lnTo>
                    <a:pt x="4769815" y="175387"/>
                  </a:lnTo>
                  <a:lnTo>
                    <a:pt x="4750257" y="211836"/>
                  </a:lnTo>
                  <a:lnTo>
                    <a:pt x="4745050" y="215391"/>
                  </a:lnTo>
                  <a:lnTo>
                    <a:pt x="4739843" y="219075"/>
                  </a:lnTo>
                  <a:lnTo>
                    <a:pt x="4733874" y="221869"/>
                  </a:lnTo>
                  <a:lnTo>
                    <a:pt x="4727143" y="223900"/>
                  </a:lnTo>
                  <a:lnTo>
                    <a:pt x="4726889" y="224409"/>
                  </a:lnTo>
                  <a:lnTo>
                    <a:pt x="4763211" y="242188"/>
                  </a:lnTo>
                  <a:lnTo>
                    <a:pt x="4767910" y="247014"/>
                  </a:lnTo>
                  <a:lnTo>
                    <a:pt x="4771593" y="252602"/>
                  </a:lnTo>
                  <a:lnTo>
                    <a:pt x="4774387" y="258952"/>
                  </a:lnTo>
                  <a:lnTo>
                    <a:pt x="4777054" y="265302"/>
                  </a:lnTo>
                  <a:lnTo>
                    <a:pt x="4778451" y="272161"/>
                  </a:lnTo>
                  <a:lnTo>
                    <a:pt x="4778451" y="279653"/>
                  </a:lnTo>
                  <a:lnTo>
                    <a:pt x="4766493" y="318676"/>
                  </a:lnTo>
                  <a:lnTo>
                    <a:pt x="4733890" y="344043"/>
                  </a:lnTo>
                  <a:lnTo>
                    <a:pt x="4694726" y="353742"/>
                  </a:lnTo>
                  <a:lnTo>
                    <a:pt x="4671390" y="354964"/>
                  </a:lnTo>
                  <a:lnTo>
                    <a:pt x="4663008" y="354964"/>
                  </a:lnTo>
                  <a:lnTo>
                    <a:pt x="4625670" y="348361"/>
                  </a:lnTo>
                  <a:lnTo>
                    <a:pt x="4619193" y="346456"/>
                  </a:lnTo>
                  <a:lnTo>
                    <a:pt x="4613732" y="344550"/>
                  </a:lnTo>
                  <a:lnTo>
                    <a:pt x="4609414" y="342391"/>
                  </a:lnTo>
                  <a:lnTo>
                    <a:pt x="4605096" y="340360"/>
                  </a:lnTo>
                  <a:lnTo>
                    <a:pt x="4602048" y="338582"/>
                  </a:lnTo>
                  <a:lnTo>
                    <a:pt x="4600143" y="336931"/>
                  </a:lnTo>
                  <a:lnTo>
                    <a:pt x="4598238" y="335407"/>
                  </a:lnTo>
                  <a:lnTo>
                    <a:pt x="4596841" y="333883"/>
                  </a:lnTo>
                  <a:lnTo>
                    <a:pt x="4595952" y="332232"/>
                  </a:lnTo>
                  <a:lnTo>
                    <a:pt x="4595063" y="330708"/>
                  </a:lnTo>
                  <a:lnTo>
                    <a:pt x="4594301" y="328929"/>
                  </a:lnTo>
                  <a:lnTo>
                    <a:pt x="4593793" y="326898"/>
                  </a:lnTo>
                  <a:lnTo>
                    <a:pt x="4593285" y="324993"/>
                  </a:lnTo>
                  <a:lnTo>
                    <a:pt x="4593031" y="322579"/>
                  </a:lnTo>
                  <a:lnTo>
                    <a:pt x="4592777" y="319659"/>
                  </a:lnTo>
                  <a:lnTo>
                    <a:pt x="4592650" y="316738"/>
                  </a:lnTo>
                  <a:lnTo>
                    <a:pt x="4592523" y="313182"/>
                  </a:lnTo>
                  <a:lnTo>
                    <a:pt x="4592523" y="309118"/>
                  </a:lnTo>
                  <a:lnTo>
                    <a:pt x="4592523" y="305308"/>
                  </a:lnTo>
                  <a:lnTo>
                    <a:pt x="4594428" y="294259"/>
                  </a:lnTo>
                  <a:lnTo>
                    <a:pt x="4595063" y="292735"/>
                  </a:lnTo>
                  <a:lnTo>
                    <a:pt x="4595698" y="291719"/>
                  </a:lnTo>
                  <a:lnTo>
                    <a:pt x="4596587" y="291084"/>
                  </a:lnTo>
                  <a:lnTo>
                    <a:pt x="4597349" y="290575"/>
                  </a:lnTo>
                  <a:lnTo>
                    <a:pt x="4598365" y="290322"/>
                  </a:lnTo>
                  <a:lnTo>
                    <a:pt x="4599508" y="290322"/>
                  </a:lnTo>
                  <a:lnTo>
                    <a:pt x="4601667" y="290322"/>
                  </a:lnTo>
                  <a:lnTo>
                    <a:pt x="4604461" y="291338"/>
                  </a:lnTo>
                  <a:lnTo>
                    <a:pt x="4607763" y="293370"/>
                  </a:lnTo>
                  <a:lnTo>
                    <a:pt x="4611192" y="295401"/>
                  </a:lnTo>
                  <a:lnTo>
                    <a:pt x="4652213" y="309292"/>
                  </a:lnTo>
                  <a:lnTo>
                    <a:pt x="4666945" y="310134"/>
                  </a:lnTo>
                  <a:lnTo>
                    <a:pt x="4674184" y="310134"/>
                  </a:lnTo>
                  <a:lnTo>
                    <a:pt x="4680534" y="309372"/>
                  </a:lnTo>
                  <a:lnTo>
                    <a:pt x="4686122" y="307848"/>
                  </a:lnTo>
                  <a:lnTo>
                    <a:pt x="4691710" y="306324"/>
                  </a:lnTo>
                  <a:lnTo>
                    <a:pt x="4696282" y="304291"/>
                  </a:lnTo>
                  <a:lnTo>
                    <a:pt x="4699965" y="301498"/>
                  </a:lnTo>
                  <a:lnTo>
                    <a:pt x="4703775" y="298831"/>
                  </a:lnTo>
                  <a:lnTo>
                    <a:pt x="4706569" y="295528"/>
                  </a:lnTo>
                  <a:lnTo>
                    <a:pt x="4708474" y="291464"/>
                  </a:lnTo>
                  <a:lnTo>
                    <a:pt x="4710379" y="287527"/>
                  </a:lnTo>
                  <a:lnTo>
                    <a:pt x="4711268" y="283083"/>
                  </a:lnTo>
                  <a:lnTo>
                    <a:pt x="4711268" y="278129"/>
                  </a:lnTo>
                  <a:lnTo>
                    <a:pt x="4711268" y="273558"/>
                  </a:lnTo>
                  <a:lnTo>
                    <a:pt x="4699457" y="256412"/>
                  </a:lnTo>
                  <a:lnTo>
                    <a:pt x="4695266" y="253873"/>
                  </a:lnTo>
                  <a:lnTo>
                    <a:pt x="4689805" y="251968"/>
                  </a:lnTo>
                  <a:lnTo>
                    <a:pt x="4682947" y="250571"/>
                  </a:lnTo>
                  <a:lnTo>
                    <a:pt x="4676089" y="249300"/>
                  </a:lnTo>
                  <a:lnTo>
                    <a:pt x="4667707" y="248665"/>
                  </a:lnTo>
                  <a:lnTo>
                    <a:pt x="4657801" y="248665"/>
                  </a:lnTo>
                  <a:lnTo>
                    <a:pt x="4633925" y="248665"/>
                  </a:lnTo>
                  <a:lnTo>
                    <a:pt x="4631766" y="248665"/>
                  </a:lnTo>
                  <a:lnTo>
                    <a:pt x="4630115" y="248285"/>
                  </a:lnTo>
                  <a:lnTo>
                    <a:pt x="4628718" y="247523"/>
                  </a:lnTo>
                  <a:lnTo>
                    <a:pt x="4627448" y="246761"/>
                  </a:lnTo>
                  <a:lnTo>
                    <a:pt x="4626305" y="245618"/>
                  </a:lnTo>
                  <a:lnTo>
                    <a:pt x="4625543" y="243966"/>
                  </a:lnTo>
                  <a:lnTo>
                    <a:pt x="4624654" y="242315"/>
                  </a:lnTo>
                  <a:lnTo>
                    <a:pt x="4624146" y="240029"/>
                  </a:lnTo>
                  <a:lnTo>
                    <a:pt x="4623892" y="237236"/>
                  </a:lnTo>
                  <a:lnTo>
                    <a:pt x="4623638" y="234441"/>
                  </a:lnTo>
                  <a:lnTo>
                    <a:pt x="4623511" y="231012"/>
                  </a:lnTo>
                  <a:lnTo>
                    <a:pt x="4623511" y="227075"/>
                  </a:lnTo>
                  <a:lnTo>
                    <a:pt x="4623511" y="223265"/>
                  </a:lnTo>
                  <a:lnTo>
                    <a:pt x="4628591" y="208279"/>
                  </a:lnTo>
                  <a:lnTo>
                    <a:pt x="4629861" y="207518"/>
                  </a:lnTo>
                  <a:lnTo>
                    <a:pt x="4631385" y="207263"/>
                  </a:lnTo>
                  <a:lnTo>
                    <a:pt x="4633163" y="207263"/>
                  </a:lnTo>
                  <a:lnTo>
                    <a:pt x="4656277" y="207263"/>
                  </a:lnTo>
                  <a:lnTo>
                    <a:pt x="4665167" y="207263"/>
                  </a:lnTo>
                  <a:lnTo>
                    <a:pt x="4672914" y="206628"/>
                  </a:lnTo>
                  <a:lnTo>
                    <a:pt x="4679264" y="205232"/>
                  </a:lnTo>
                  <a:lnTo>
                    <a:pt x="4685741" y="203962"/>
                  </a:lnTo>
                  <a:lnTo>
                    <a:pt x="4691075" y="202057"/>
                  </a:lnTo>
                  <a:lnTo>
                    <a:pt x="4695139" y="199389"/>
                  </a:lnTo>
                  <a:lnTo>
                    <a:pt x="4699330" y="196850"/>
                  </a:lnTo>
                  <a:lnTo>
                    <a:pt x="4702251" y="193801"/>
                  </a:lnTo>
                  <a:lnTo>
                    <a:pt x="4704156" y="189991"/>
                  </a:lnTo>
                  <a:lnTo>
                    <a:pt x="4706061" y="186309"/>
                  </a:lnTo>
                  <a:lnTo>
                    <a:pt x="4707077" y="181990"/>
                  </a:lnTo>
                  <a:lnTo>
                    <a:pt x="4707077" y="177037"/>
                  </a:lnTo>
                  <a:lnTo>
                    <a:pt x="4707077" y="172720"/>
                  </a:lnTo>
                  <a:lnTo>
                    <a:pt x="4706188" y="168910"/>
                  </a:lnTo>
                  <a:lnTo>
                    <a:pt x="4704283" y="165481"/>
                  </a:lnTo>
                  <a:lnTo>
                    <a:pt x="4702505" y="162051"/>
                  </a:lnTo>
                  <a:lnTo>
                    <a:pt x="4699965" y="159258"/>
                  </a:lnTo>
                  <a:lnTo>
                    <a:pt x="4696663" y="157099"/>
                  </a:lnTo>
                  <a:lnTo>
                    <a:pt x="4693361" y="154812"/>
                  </a:lnTo>
                  <a:lnTo>
                    <a:pt x="4689297" y="153162"/>
                  </a:lnTo>
                  <a:lnTo>
                    <a:pt x="4684598" y="152146"/>
                  </a:lnTo>
                  <a:lnTo>
                    <a:pt x="4679899" y="151002"/>
                  </a:lnTo>
                  <a:lnTo>
                    <a:pt x="4674819" y="150495"/>
                  </a:lnTo>
                  <a:lnTo>
                    <a:pt x="4669104" y="150495"/>
                  </a:lnTo>
                  <a:lnTo>
                    <a:pt x="4659706" y="150495"/>
                  </a:lnTo>
                  <a:lnTo>
                    <a:pt x="4619320" y="162940"/>
                  </a:lnTo>
                  <a:lnTo>
                    <a:pt x="4611319" y="167132"/>
                  </a:lnTo>
                  <a:lnTo>
                    <a:pt x="4607763" y="169037"/>
                  </a:lnTo>
                  <a:lnTo>
                    <a:pt x="4605096" y="170052"/>
                  </a:lnTo>
                  <a:lnTo>
                    <a:pt x="4603191" y="170052"/>
                  </a:lnTo>
                  <a:lnTo>
                    <a:pt x="4602302" y="170052"/>
                  </a:lnTo>
                  <a:lnTo>
                    <a:pt x="4601286" y="169925"/>
                  </a:lnTo>
                  <a:lnTo>
                    <a:pt x="4600524" y="169418"/>
                  </a:lnTo>
                  <a:lnTo>
                    <a:pt x="4599635" y="169037"/>
                  </a:lnTo>
                  <a:lnTo>
                    <a:pt x="4598873" y="168148"/>
                  </a:lnTo>
                  <a:lnTo>
                    <a:pt x="4598111" y="166750"/>
                  </a:lnTo>
                  <a:lnTo>
                    <a:pt x="4597349" y="165353"/>
                  </a:lnTo>
                  <a:lnTo>
                    <a:pt x="4596841" y="163449"/>
                  </a:lnTo>
                  <a:lnTo>
                    <a:pt x="4596460" y="160909"/>
                  </a:lnTo>
                  <a:lnTo>
                    <a:pt x="4595952" y="158496"/>
                  </a:lnTo>
                  <a:lnTo>
                    <a:pt x="4595825" y="155066"/>
                  </a:lnTo>
                  <a:lnTo>
                    <a:pt x="4595825" y="151002"/>
                  </a:lnTo>
                  <a:lnTo>
                    <a:pt x="4595825" y="144525"/>
                  </a:lnTo>
                  <a:lnTo>
                    <a:pt x="4596206" y="139446"/>
                  </a:lnTo>
                  <a:lnTo>
                    <a:pt x="4597222" y="135509"/>
                  </a:lnTo>
                  <a:lnTo>
                    <a:pt x="4598111" y="131572"/>
                  </a:lnTo>
                  <a:lnTo>
                    <a:pt x="4599508" y="128650"/>
                  </a:lnTo>
                  <a:lnTo>
                    <a:pt x="4601667" y="126619"/>
                  </a:lnTo>
                  <a:lnTo>
                    <a:pt x="4603699" y="124587"/>
                  </a:lnTo>
                  <a:lnTo>
                    <a:pt x="4630877" y="112775"/>
                  </a:lnTo>
                  <a:lnTo>
                    <a:pt x="4637862" y="110616"/>
                  </a:lnTo>
                  <a:lnTo>
                    <a:pt x="4672991" y="105785"/>
                  </a:lnTo>
                  <a:lnTo>
                    <a:pt x="4679518" y="105664"/>
                  </a:lnTo>
                  <a:close/>
                </a:path>
                <a:path w="10547350" h="439420">
                  <a:moveTo>
                    <a:pt x="8214563" y="28575"/>
                  </a:moveTo>
                  <a:lnTo>
                    <a:pt x="8257108" y="28575"/>
                  </a:lnTo>
                  <a:lnTo>
                    <a:pt x="8264728" y="28575"/>
                  </a:lnTo>
                  <a:lnTo>
                    <a:pt x="8271205" y="29209"/>
                  </a:lnTo>
                  <a:lnTo>
                    <a:pt x="8276666" y="30479"/>
                  </a:lnTo>
                  <a:lnTo>
                    <a:pt x="8282127" y="31623"/>
                  </a:lnTo>
                  <a:lnTo>
                    <a:pt x="8286826" y="33781"/>
                  </a:lnTo>
                  <a:lnTo>
                    <a:pt x="8290763" y="36702"/>
                  </a:lnTo>
                  <a:lnTo>
                    <a:pt x="8294827" y="39497"/>
                  </a:lnTo>
                  <a:lnTo>
                    <a:pt x="8298129" y="43306"/>
                  </a:lnTo>
                  <a:lnTo>
                    <a:pt x="8300796" y="48005"/>
                  </a:lnTo>
                  <a:lnTo>
                    <a:pt x="8303336" y="52704"/>
                  </a:lnTo>
                  <a:lnTo>
                    <a:pt x="8305749" y="58547"/>
                  </a:lnTo>
                  <a:lnTo>
                    <a:pt x="8307654" y="65531"/>
                  </a:lnTo>
                  <a:lnTo>
                    <a:pt x="8376996" y="256539"/>
                  </a:lnTo>
                  <a:lnTo>
                    <a:pt x="8378012" y="256539"/>
                  </a:lnTo>
                  <a:lnTo>
                    <a:pt x="8449894" y="66040"/>
                  </a:lnTo>
                  <a:lnTo>
                    <a:pt x="8452053" y="59054"/>
                  </a:lnTo>
                  <a:lnTo>
                    <a:pt x="8454466" y="53213"/>
                  </a:lnTo>
                  <a:lnTo>
                    <a:pt x="8457006" y="48387"/>
                  </a:lnTo>
                  <a:lnTo>
                    <a:pt x="8459546" y="43560"/>
                  </a:lnTo>
                  <a:lnTo>
                    <a:pt x="8462467" y="39750"/>
                  </a:lnTo>
                  <a:lnTo>
                    <a:pt x="8465896" y="36702"/>
                  </a:lnTo>
                  <a:lnTo>
                    <a:pt x="8469325" y="33781"/>
                  </a:lnTo>
                  <a:lnTo>
                    <a:pt x="8473262" y="31623"/>
                  </a:lnTo>
                  <a:lnTo>
                    <a:pt x="8477961" y="30479"/>
                  </a:lnTo>
                  <a:lnTo>
                    <a:pt x="8482533" y="29209"/>
                  </a:lnTo>
                  <a:lnTo>
                    <a:pt x="8487867" y="28575"/>
                  </a:lnTo>
                  <a:lnTo>
                    <a:pt x="8493963" y="28575"/>
                  </a:lnTo>
                  <a:lnTo>
                    <a:pt x="8537905" y="28575"/>
                  </a:lnTo>
                  <a:lnTo>
                    <a:pt x="8542350" y="28575"/>
                  </a:lnTo>
                  <a:lnTo>
                    <a:pt x="8546160" y="29209"/>
                  </a:lnTo>
                  <a:lnTo>
                    <a:pt x="8549462" y="30352"/>
                  </a:lnTo>
                  <a:lnTo>
                    <a:pt x="8552637" y="31496"/>
                  </a:lnTo>
                  <a:lnTo>
                    <a:pt x="8555304" y="33147"/>
                  </a:lnTo>
                  <a:lnTo>
                    <a:pt x="8557336" y="35432"/>
                  </a:lnTo>
                  <a:lnTo>
                    <a:pt x="8559368" y="37592"/>
                  </a:lnTo>
                  <a:lnTo>
                    <a:pt x="8561019" y="40385"/>
                  </a:lnTo>
                  <a:lnTo>
                    <a:pt x="8562035" y="43560"/>
                  </a:lnTo>
                  <a:lnTo>
                    <a:pt x="8563178" y="46863"/>
                  </a:lnTo>
                  <a:lnTo>
                    <a:pt x="8563686" y="50419"/>
                  </a:lnTo>
                  <a:lnTo>
                    <a:pt x="8563686" y="54609"/>
                  </a:lnTo>
                  <a:lnTo>
                    <a:pt x="8563686" y="340360"/>
                  </a:lnTo>
                  <a:lnTo>
                    <a:pt x="8563686" y="342011"/>
                  </a:lnTo>
                  <a:lnTo>
                    <a:pt x="8563178" y="343408"/>
                  </a:lnTo>
                  <a:lnTo>
                    <a:pt x="8562289" y="344804"/>
                  </a:lnTo>
                  <a:lnTo>
                    <a:pt x="8561400" y="346075"/>
                  </a:lnTo>
                  <a:lnTo>
                    <a:pt x="8559749" y="347218"/>
                  </a:lnTo>
                  <a:lnTo>
                    <a:pt x="8557336" y="347979"/>
                  </a:lnTo>
                  <a:lnTo>
                    <a:pt x="8554923" y="348869"/>
                  </a:lnTo>
                  <a:lnTo>
                    <a:pt x="8551748" y="349503"/>
                  </a:lnTo>
                  <a:lnTo>
                    <a:pt x="8547811" y="350012"/>
                  </a:lnTo>
                  <a:lnTo>
                    <a:pt x="8543874" y="350520"/>
                  </a:lnTo>
                  <a:lnTo>
                    <a:pt x="8538794" y="350774"/>
                  </a:lnTo>
                  <a:lnTo>
                    <a:pt x="8532698" y="350774"/>
                  </a:lnTo>
                  <a:lnTo>
                    <a:pt x="8526729" y="350774"/>
                  </a:lnTo>
                  <a:lnTo>
                    <a:pt x="8521776" y="350520"/>
                  </a:lnTo>
                  <a:lnTo>
                    <a:pt x="8517839" y="350012"/>
                  </a:lnTo>
                  <a:lnTo>
                    <a:pt x="8513902" y="349503"/>
                  </a:lnTo>
                  <a:lnTo>
                    <a:pt x="8510727" y="348869"/>
                  </a:lnTo>
                  <a:lnTo>
                    <a:pt x="8508441" y="347979"/>
                  </a:lnTo>
                  <a:lnTo>
                    <a:pt x="8506028" y="347218"/>
                  </a:lnTo>
                  <a:lnTo>
                    <a:pt x="8504377" y="346075"/>
                  </a:lnTo>
                  <a:lnTo>
                    <a:pt x="8503488" y="344804"/>
                  </a:lnTo>
                  <a:lnTo>
                    <a:pt x="8502472" y="343408"/>
                  </a:lnTo>
                  <a:lnTo>
                    <a:pt x="8501964" y="342011"/>
                  </a:lnTo>
                  <a:lnTo>
                    <a:pt x="8501964" y="340360"/>
                  </a:lnTo>
                  <a:lnTo>
                    <a:pt x="8501964" y="79375"/>
                  </a:lnTo>
                  <a:lnTo>
                    <a:pt x="8501456" y="79375"/>
                  </a:lnTo>
                  <a:lnTo>
                    <a:pt x="8408492" y="340106"/>
                  </a:lnTo>
                  <a:lnTo>
                    <a:pt x="8407857" y="342264"/>
                  </a:lnTo>
                  <a:lnTo>
                    <a:pt x="8406841" y="344043"/>
                  </a:lnTo>
                  <a:lnTo>
                    <a:pt x="8405317" y="345439"/>
                  </a:lnTo>
                  <a:lnTo>
                    <a:pt x="8403793" y="346837"/>
                  </a:lnTo>
                  <a:lnTo>
                    <a:pt x="8401761" y="347979"/>
                  </a:lnTo>
                  <a:lnTo>
                    <a:pt x="8399221" y="348741"/>
                  </a:lnTo>
                  <a:lnTo>
                    <a:pt x="8396681" y="349631"/>
                  </a:lnTo>
                  <a:lnTo>
                    <a:pt x="8393379" y="350138"/>
                  </a:lnTo>
                  <a:lnTo>
                    <a:pt x="8389442" y="350393"/>
                  </a:lnTo>
                  <a:lnTo>
                    <a:pt x="8385505" y="350647"/>
                  </a:lnTo>
                  <a:lnTo>
                    <a:pt x="8380679" y="350774"/>
                  </a:lnTo>
                  <a:lnTo>
                    <a:pt x="8375091" y="350774"/>
                  </a:lnTo>
                  <a:lnTo>
                    <a:pt x="8369503" y="350774"/>
                  </a:lnTo>
                  <a:lnTo>
                    <a:pt x="8350961" y="348107"/>
                  </a:lnTo>
                  <a:lnTo>
                    <a:pt x="8348294" y="347218"/>
                  </a:lnTo>
                  <a:lnTo>
                    <a:pt x="8341817" y="340106"/>
                  </a:lnTo>
                  <a:lnTo>
                    <a:pt x="8252155" y="79375"/>
                  </a:lnTo>
                  <a:lnTo>
                    <a:pt x="8251647" y="79375"/>
                  </a:lnTo>
                  <a:lnTo>
                    <a:pt x="8251647" y="340360"/>
                  </a:lnTo>
                  <a:lnTo>
                    <a:pt x="8251647" y="342011"/>
                  </a:lnTo>
                  <a:lnTo>
                    <a:pt x="8251266" y="343408"/>
                  </a:lnTo>
                  <a:lnTo>
                    <a:pt x="8250250" y="344804"/>
                  </a:lnTo>
                  <a:lnTo>
                    <a:pt x="8249361" y="346075"/>
                  </a:lnTo>
                  <a:lnTo>
                    <a:pt x="8247710" y="347218"/>
                  </a:lnTo>
                  <a:lnTo>
                    <a:pt x="8245170" y="347979"/>
                  </a:lnTo>
                  <a:lnTo>
                    <a:pt x="8242757" y="348869"/>
                  </a:lnTo>
                  <a:lnTo>
                    <a:pt x="8239582" y="349503"/>
                  </a:lnTo>
                  <a:lnTo>
                    <a:pt x="8235645" y="350012"/>
                  </a:lnTo>
                  <a:lnTo>
                    <a:pt x="8231835" y="350520"/>
                  </a:lnTo>
                  <a:lnTo>
                    <a:pt x="8226755" y="350774"/>
                  </a:lnTo>
                  <a:lnTo>
                    <a:pt x="8220659" y="350774"/>
                  </a:lnTo>
                  <a:lnTo>
                    <a:pt x="8214690" y="350774"/>
                  </a:lnTo>
                  <a:lnTo>
                    <a:pt x="8196275" y="347979"/>
                  </a:lnTo>
                  <a:lnTo>
                    <a:pt x="8193862" y="347218"/>
                  </a:lnTo>
                  <a:lnTo>
                    <a:pt x="8192211" y="346075"/>
                  </a:lnTo>
                  <a:lnTo>
                    <a:pt x="8191322" y="344804"/>
                  </a:lnTo>
                  <a:lnTo>
                    <a:pt x="8190433" y="343408"/>
                  </a:lnTo>
                  <a:lnTo>
                    <a:pt x="8189925" y="342011"/>
                  </a:lnTo>
                  <a:lnTo>
                    <a:pt x="8189925" y="340360"/>
                  </a:lnTo>
                  <a:lnTo>
                    <a:pt x="8189925" y="54609"/>
                  </a:lnTo>
                  <a:lnTo>
                    <a:pt x="8189925" y="46227"/>
                  </a:lnTo>
                  <a:lnTo>
                    <a:pt x="8192211" y="39750"/>
                  </a:lnTo>
                  <a:lnTo>
                    <a:pt x="8196656" y="35305"/>
                  </a:lnTo>
                  <a:lnTo>
                    <a:pt x="8201101" y="30860"/>
                  </a:lnTo>
                  <a:lnTo>
                    <a:pt x="8207070" y="28575"/>
                  </a:lnTo>
                  <a:lnTo>
                    <a:pt x="8214563" y="28575"/>
                  </a:lnTo>
                  <a:close/>
                </a:path>
                <a:path w="10547350" h="439420">
                  <a:moveTo>
                    <a:pt x="7521143" y="28575"/>
                  </a:moveTo>
                  <a:lnTo>
                    <a:pt x="7563688" y="28575"/>
                  </a:lnTo>
                  <a:lnTo>
                    <a:pt x="7571308" y="28575"/>
                  </a:lnTo>
                  <a:lnTo>
                    <a:pt x="7577785" y="29209"/>
                  </a:lnTo>
                  <a:lnTo>
                    <a:pt x="7583246" y="30479"/>
                  </a:lnTo>
                  <a:lnTo>
                    <a:pt x="7588707" y="31623"/>
                  </a:lnTo>
                  <a:lnTo>
                    <a:pt x="7593406" y="33781"/>
                  </a:lnTo>
                  <a:lnTo>
                    <a:pt x="7597343" y="36702"/>
                  </a:lnTo>
                  <a:lnTo>
                    <a:pt x="7601407" y="39497"/>
                  </a:lnTo>
                  <a:lnTo>
                    <a:pt x="7604709" y="43306"/>
                  </a:lnTo>
                  <a:lnTo>
                    <a:pt x="7607376" y="48005"/>
                  </a:lnTo>
                  <a:lnTo>
                    <a:pt x="7609916" y="52704"/>
                  </a:lnTo>
                  <a:lnTo>
                    <a:pt x="7612329" y="58547"/>
                  </a:lnTo>
                  <a:lnTo>
                    <a:pt x="7614234" y="65531"/>
                  </a:lnTo>
                  <a:lnTo>
                    <a:pt x="7683576" y="256539"/>
                  </a:lnTo>
                  <a:lnTo>
                    <a:pt x="7684592" y="256539"/>
                  </a:lnTo>
                  <a:lnTo>
                    <a:pt x="7756474" y="66040"/>
                  </a:lnTo>
                  <a:lnTo>
                    <a:pt x="7758633" y="59054"/>
                  </a:lnTo>
                  <a:lnTo>
                    <a:pt x="7761046" y="53213"/>
                  </a:lnTo>
                  <a:lnTo>
                    <a:pt x="7763586" y="48387"/>
                  </a:lnTo>
                  <a:lnTo>
                    <a:pt x="7766126" y="43560"/>
                  </a:lnTo>
                  <a:lnTo>
                    <a:pt x="7769047" y="39750"/>
                  </a:lnTo>
                  <a:lnTo>
                    <a:pt x="7772476" y="36702"/>
                  </a:lnTo>
                  <a:lnTo>
                    <a:pt x="7775905" y="33781"/>
                  </a:lnTo>
                  <a:lnTo>
                    <a:pt x="7779842" y="31623"/>
                  </a:lnTo>
                  <a:lnTo>
                    <a:pt x="7784541" y="30479"/>
                  </a:lnTo>
                  <a:lnTo>
                    <a:pt x="7789113" y="29209"/>
                  </a:lnTo>
                  <a:lnTo>
                    <a:pt x="7794447" y="28575"/>
                  </a:lnTo>
                  <a:lnTo>
                    <a:pt x="7800543" y="28575"/>
                  </a:lnTo>
                  <a:lnTo>
                    <a:pt x="7844485" y="28575"/>
                  </a:lnTo>
                  <a:lnTo>
                    <a:pt x="7848930" y="28575"/>
                  </a:lnTo>
                  <a:lnTo>
                    <a:pt x="7852740" y="29209"/>
                  </a:lnTo>
                  <a:lnTo>
                    <a:pt x="7856042" y="30352"/>
                  </a:lnTo>
                  <a:lnTo>
                    <a:pt x="7859217" y="31496"/>
                  </a:lnTo>
                  <a:lnTo>
                    <a:pt x="7861884" y="33147"/>
                  </a:lnTo>
                  <a:lnTo>
                    <a:pt x="7863916" y="35432"/>
                  </a:lnTo>
                  <a:lnTo>
                    <a:pt x="7865948" y="37592"/>
                  </a:lnTo>
                  <a:lnTo>
                    <a:pt x="7867599" y="40385"/>
                  </a:lnTo>
                  <a:lnTo>
                    <a:pt x="7868615" y="43560"/>
                  </a:lnTo>
                  <a:lnTo>
                    <a:pt x="7869631" y="46863"/>
                  </a:lnTo>
                  <a:lnTo>
                    <a:pt x="7870266" y="50419"/>
                  </a:lnTo>
                  <a:lnTo>
                    <a:pt x="7870266" y="54609"/>
                  </a:lnTo>
                  <a:lnTo>
                    <a:pt x="7870266" y="340360"/>
                  </a:lnTo>
                  <a:lnTo>
                    <a:pt x="7870266" y="342011"/>
                  </a:lnTo>
                  <a:lnTo>
                    <a:pt x="7869758" y="343408"/>
                  </a:lnTo>
                  <a:lnTo>
                    <a:pt x="7868869" y="344804"/>
                  </a:lnTo>
                  <a:lnTo>
                    <a:pt x="7867980" y="346075"/>
                  </a:lnTo>
                  <a:lnTo>
                    <a:pt x="7866329" y="347218"/>
                  </a:lnTo>
                  <a:lnTo>
                    <a:pt x="7863916" y="347979"/>
                  </a:lnTo>
                  <a:lnTo>
                    <a:pt x="7861503" y="348869"/>
                  </a:lnTo>
                  <a:lnTo>
                    <a:pt x="7858328" y="349503"/>
                  </a:lnTo>
                  <a:lnTo>
                    <a:pt x="7854391" y="350012"/>
                  </a:lnTo>
                  <a:lnTo>
                    <a:pt x="7850454" y="350520"/>
                  </a:lnTo>
                  <a:lnTo>
                    <a:pt x="7845374" y="350774"/>
                  </a:lnTo>
                  <a:lnTo>
                    <a:pt x="7839278" y="350774"/>
                  </a:lnTo>
                  <a:lnTo>
                    <a:pt x="7833309" y="350774"/>
                  </a:lnTo>
                  <a:lnTo>
                    <a:pt x="7815021" y="347979"/>
                  </a:lnTo>
                  <a:lnTo>
                    <a:pt x="7812608" y="347218"/>
                  </a:lnTo>
                  <a:lnTo>
                    <a:pt x="7810957" y="346075"/>
                  </a:lnTo>
                  <a:lnTo>
                    <a:pt x="7810068" y="344804"/>
                  </a:lnTo>
                  <a:lnTo>
                    <a:pt x="7809052" y="343408"/>
                  </a:lnTo>
                  <a:lnTo>
                    <a:pt x="7808544" y="342011"/>
                  </a:lnTo>
                  <a:lnTo>
                    <a:pt x="7808544" y="340360"/>
                  </a:lnTo>
                  <a:lnTo>
                    <a:pt x="7808544" y="79375"/>
                  </a:lnTo>
                  <a:lnTo>
                    <a:pt x="7808036" y="79375"/>
                  </a:lnTo>
                  <a:lnTo>
                    <a:pt x="7715072" y="340106"/>
                  </a:lnTo>
                  <a:lnTo>
                    <a:pt x="7714437" y="342264"/>
                  </a:lnTo>
                  <a:lnTo>
                    <a:pt x="7713421" y="344043"/>
                  </a:lnTo>
                  <a:lnTo>
                    <a:pt x="7711897" y="345439"/>
                  </a:lnTo>
                  <a:lnTo>
                    <a:pt x="7710373" y="346837"/>
                  </a:lnTo>
                  <a:lnTo>
                    <a:pt x="7708341" y="347979"/>
                  </a:lnTo>
                  <a:lnTo>
                    <a:pt x="7705801" y="348741"/>
                  </a:lnTo>
                  <a:lnTo>
                    <a:pt x="7703261" y="349631"/>
                  </a:lnTo>
                  <a:lnTo>
                    <a:pt x="7699959" y="350138"/>
                  </a:lnTo>
                  <a:lnTo>
                    <a:pt x="7696022" y="350393"/>
                  </a:lnTo>
                  <a:lnTo>
                    <a:pt x="7692085" y="350647"/>
                  </a:lnTo>
                  <a:lnTo>
                    <a:pt x="7687259" y="350774"/>
                  </a:lnTo>
                  <a:lnTo>
                    <a:pt x="7681671" y="350774"/>
                  </a:lnTo>
                  <a:lnTo>
                    <a:pt x="7676083" y="350774"/>
                  </a:lnTo>
                  <a:lnTo>
                    <a:pt x="7657541" y="348107"/>
                  </a:lnTo>
                  <a:lnTo>
                    <a:pt x="7654874" y="347218"/>
                  </a:lnTo>
                  <a:lnTo>
                    <a:pt x="7648397" y="340106"/>
                  </a:lnTo>
                  <a:lnTo>
                    <a:pt x="7558735" y="79375"/>
                  </a:lnTo>
                  <a:lnTo>
                    <a:pt x="7558227" y="79375"/>
                  </a:lnTo>
                  <a:lnTo>
                    <a:pt x="7558227" y="340360"/>
                  </a:lnTo>
                  <a:lnTo>
                    <a:pt x="7558227" y="342011"/>
                  </a:lnTo>
                  <a:lnTo>
                    <a:pt x="7557846" y="343408"/>
                  </a:lnTo>
                  <a:lnTo>
                    <a:pt x="7556830" y="344804"/>
                  </a:lnTo>
                  <a:lnTo>
                    <a:pt x="7555941" y="346075"/>
                  </a:lnTo>
                  <a:lnTo>
                    <a:pt x="7554290" y="347218"/>
                  </a:lnTo>
                  <a:lnTo>
                    <a:pt x="7551750" y="347979"/>
                  </a:lnTo>
                  <a:lnTo>
                    <a:pt x="7549337" y="348869"/>
                  </a:lnTo>
                  <a:lnTo>
                    <a:pt x="7546162" y="349503"/>
                  </a:lnTo>
                  <a:lnTo>
                    <a:pt x="7542225" y="350012"/>
                  </a:lnTo>
                  <a:lnTo>
                    <a:pt x="7538415" y="350520"/>
                  </a:lnTo>
                  <a:lnTo>
                    <a:pt x="7533335" y="350774"/>
                  </a:lnTo>
                  <a:lnTo>
                    <a:pt x="7527239" y="350774"/>
                  </a:lnTo>
                  <a:lnTo>
                    <a:pt x="7521270" y="350774"/>
                  </a:lnTo>
                  <a:lnTo>
                    <a:pt x="7502855" y="347979"/>
                  </a:lnTo>
                  <a:lnTo>
                    <a:pt x="7500442" y="347218"/>
                  </a:lnTo>
                  <a:lnTo>
                    <a:pt x="7498791" y="346075"/>
                  </a:lnTo>
                  <a:lnTo>
                    <a:pt x="7497902" y="344804"/>
                  </a:lnTo>
                  <a:lnTo>
                    <a:pt x="7497013" y="343408"/>
                  </a:lnTo>
                  <a:lnTo>
                    <a:pt x="7496505" y="342011"/>
                  </a:lnTo>
                  <a:lnTo>
                    <a:pt x="7496505" y="340360"/>
                  </a:lnTo>
                  <a:lnTo>
                    <a:pt x="7496505" y="54609"/>
                  </a:lnTo>
                  <a:lnTo>
                    <a:pt x="7496505" y="46227"/>
                  </a:lnTo>
                  <a:lnTo>
                    <a:pt x="7498791" y="39750"/>
                  </a:lnTo>
                  <a:lnTo>
                    <a:pt x="7503236" y="35305"/>
                  </a:lnTo>
                  <a:lnTo>
                    <a:pt x="7507681" y="30860"/>
                  </a:lnTo>
                  <a:lnTo>
                    <a:pt x="7513650" y="28575"/>
                  </a:lnTo>
                  <a:lnTo>
                    <a:pt x="7521143" y="28575"/>
                  </a:lnTo>
                  <a:close/>
                </a:path>
                <a:path w="10547350" h="439420">
                  <a:moveTo>
                    <a:pt x="32702" y="27050"/>
                  </a:moveTo>
                  <a:lnTo>
                    <a:pt x="39154" y="27050"/>
                  </a:lnTo>
                  <a:lnTo>
                    <a:pt x="44437" y="27304"/>
                  </a:lnTo>
                  <a:lnTo>
                    <a:pt x="48564" y="27685"/>
                  </a:lnTo>
                  <a:lnTo>
                    <a:pt x="52692" y="28194"/>
                  </a:lnTo>
                  <a:lnTo>
                    <a:pt x="55994" y="28701"/>
                  </a:lnTo>
                  <a:lnTo>
                    <a:pt x="58470" y="29591"/>
                  </a:lnTo>
                  <a:lnTo>
                    <a:pt x="60960" y="30352"/>
                  </a:lnTo>
                  <a:lnTo>
                    <a:pt x="62687" y="31496"/>
                  </a:lnTo>
                  <a:lnTo>
                    <a:pt x="63677" y="32639"/>
                  </a:lnTo>
                  <a:lnTo>
                    <a:pt x="64668" y="33908"/>
                  </a:lnTo>
                  <a:lnTo>
                    <a:pt x="65163" y="35305"/>
                  </a:lnTo>
                  <a:lnTo>
                    <a:pt x="65163" y="36956"/>
                  </a:lnTo>
                  <a:lnTo>
                    <a:pt x="65163" y="207010"/>
                  </a:lnTo>
                  <a:lnTo>
                    <a:pt x="65163" y="212344"/>
                  </a:lnTo>
                  <a:lnTo>
                    <a:pt x="65087" y="217932"/>
                  </a:lnTo>
                  <a:lnTo>
                    <a:pt x="64922" y="223900"/>
                  </a:lnTo>
                  <a:lnTo>
                    <a:pt x="64757" y="229743"/>
                  </a:lnTo>
                  <a:lnTo>
                    <a:pt x="64503" y="235585"/>
                  </a:lnTo>
                  <a:lnTo>
                    <a:pt x="64173" y="241173"/>
                  </a:lnTo>
                  <a:lnTo>
                    <a:pt x="64668" y="241173"/>
                  </a:lnTo>
                  <a:lnTo>
                    <a:pt x="67475" y="236220"/>
                  </a:lnTo>
                  <a:lnTo>
                    <a:pt x="71031" y="230250"/>
                  </a:lnTo>
                  <a:lnTo>
                    <a:pt x="75323" y="223393"/>
                  </a:lnTo>
                  <a:lnTo>
                    <a:pt x="79616" y="216408"/>
                  </a:lnTo>
                  <a:lnTo>
                    <a:pt x="84086" y="209676"/>
                  </a:lnTo>
                  <a:lnTo>
                    <a:pt x="88709" y="203073"/>
                  </a:lnTo>
                  <a:lnTo>
                    <a:pt x="200215" y="36702"/>
                  </a:lnTo>
                  <a:lnTo>
                    <a:pt x="209257" y="29337"/>
                  </a:lnTo>
                  <a:lnTo>
                    <a:pt x="211493" y="28448"/>
                  </a:lnTo>
                  <a:lnTo>
                    <a:pt x="214261" y="27940"/>
                  </a:lnTo>
                  <a:lnTo>
                    <a:pt x="217563" y="27558"/>
                  </a:lnTo>
                  <a:lnTo>
                    <a:pt x="220865" y="27304"/>
                  </a:lnTo>
                  <a:lnTo>
                    <a:pt x="225082" y="27050"/>
                  </a:lnTo>
                  <a:lnTo>
                    <a:pt x="230200" y="27050"/>
                  </a:lnTo>
                  <a:lnTo>
                    <a:pt x="236473" y="27050"/>
                  </a:lnTo>
                  <a:lnTo>
                    <a:pt x="254736" y="29591"/>
                  </a:lnTo>
                  <a:lnTo>
                    <a:pt x="257048" y="30352"/>
                  </a:lnTo>
                  <a:lnTo>
                    <a:pt x="258660" y="31496"/>
                  </a:lnTo>
                  <a:lnTo>
                    <a:pt x="259562" y="32639"/>
                  </a:lnTo>
                  <a:lnTo>
                    <a:pt x="260476" y="33908"/>
                  </a:lnTo>
                  <a:lnTo>
                    <a:pt x="260934" y="35432"/>
                  </a:lnTo>
                  <a:lnTo>
                    <a:pt x="260934" y="37210"/>
                  </a:lnTo>
                  <a:lnTo>
                    <a:pt x="260934" y="340868"/>
                  </a:lnTo>
                  <a:lnTo>
                    <a:pt x="260934" y="342519"/>
                  </a:lnTo>
                  <a:lnTo>
                    <a:pt x="260388" y="343915"/>
                  </a:lnTo>
                  <a:lnTo>
                    <a:pt x="259321" y="345186"/>
                  </a:lnTo>
                  <a:lnTo>
                    <a:pt x="258241" y="346328"/>
                  </a:lnTo>
                  <a:lnTo>
                    <a:pt x="256463" y="347472"/>
                  </a:lnTo>
                  <a:lnTo>
                    <a:pt x="253987" y="348234"/>
                  </a:lnTo>
                  <a:lnTo>
                    <a:pt x="251510" y="349123"/>
                  </a:lnTo>
                  <a:lnTo>
                    <a:pt x="248170" y="349631"/>
                  </a:lnTo>
                  <a:lnTo>
                    <a:pt x="243954" y="350138"/>
                  </a:lnTo>
                  <a:lnTo>
                    <a:pt x="239737" y="350520"/>
                  </a:lnTo>
                  <a:lnTo>
                    <a:pt x="234492" y="350774"/>
                  </a:lnTo>
                  <a:lnTo>
                    <a:pt x="228219" y="350774"/>
                  </a:lnTo>
                  <a:lnTo>
                    <a:pt x="221945" y="350774"/>
                  </a:lnTo>
                  <a:lnTo>
                    <a:pt x="202577" y="348234"/>
                  </a:lnTo>
                  <a:lnTo>
                    <a:pt x="200177" y="347472"/>
                  </a:lnTo>
                  <a:lnTo>
                    <a:pt x="198488" y="346328"/>
                  </a:lnTo>
                  <a:lnTo>
                    <a:pt x="197497" y="345186"/>
                  </a:lnTo>
                  <a:lnTo>
                    <a:pt x="196494" y="343915"/>
                  </a:lnTo>
                  <a:lnTo>
                    <a:pt x="195999" y="342519"/>
                  </a:lnTo>
                  <a:lnTo>
                    <a:pt x="195999" y="340868"/>
                  </a:lnTo>
                  <a:lnTo>
                    <a:pt x="195999" y="171831"/>
                  </a:lnTo>
                  <a:lnTo>
                    <a:pt x="195999" y="165353"/>
                  </a:lnTo>
                  <a:lnTo>
                    <a:pt x="196088" y="159003"/>
                  </a:lnTo>
                  <a:lnTo>
                    <a:pt x="196253" y="152908"/>
                  </a:lnTo>
                  <a:lnTo>
                    <a:pt x="196418" y="146685"/>
                  </a:lnTo>
                  <a:lnTo>
                    <a:pt x="196659" y="141224"/>
                  </a:lnTo>
                  <a:lnTo>
                    <a:pt x="196989" y="136398"/>
                  </a:lnTo>
                  <a:lnTo>
                    <a:pt x="196494" y="136398"/>
                  </a:lnTo>
                  <a:lnTo>
                    <a:pt x="195173" y="138684"/>
                  </a:lnTo>
                  <a:lnTo>
                    <a:pt x="193611" y="141350"/>
                  </a:lnTo>
                  <a:lnTo>
                    <a:pt x="191795" y="144399"/>
                  </a:lnTo>
                  <a:lnTo>
                    <a:pt x="189979" y="147447"/>
                  </a:lnTo>
                  <a:lnTo>
                    <a:pt x="188036" y="150749"/>
                  </a:lnTo>
                  <a:lnTo>
                    <a:pt x="185966" y="154050"/>
                  </a:lnTo>
                  <a:lnTo>
                    <a:pt x="183908" y="157479"/>
                  </a:lnTo>
                  <a:lnTo>
                    <a:pt x="181711" y="160909"/>
                  </a:lnTo>
                  <a:lnTo>
                    <a:pt x="179400" y="164464"/>
                  </a:lnTo>
                  <a:lnTo>
                    <a:pt x="177088" y="168021"/>
                  </a:lnTo>
                  <a:lnTo>
                    <a:pt x="174777" y="171450"/>
                  </a:lnTo>
                  <a:lnTo>
                    <a:pt x="172466" y="174751"/>
                  </a:lnTo>
                  <a:lnTo>
                    <a:pt x="60960" y="341122"/>
                  </a:lnTo>
                  <a:lnTo>
                    <a:pt x="51409" y="348869"/>
                  </a:lnTo>
                  <a:lnTo>
                    <a:pt x="49187" y="349631"/>
                  </a:lnTo>
                  <a:lnTo>
                    <a:pt x="46456" y="350138"/>
                  </a:lnTo>
                  <a:lnTo>
                    <a:pt x="43230" y="350393"/>
                  </a:lnTo>
                  <a:lnTo>
                    <a:pt x="40017" y="350647"/>
                  </a:lnTo>
                  <a:lnTo>
                    <a:pt x="35839" y="350774"/>
                  </a:lnTo>
                  <a:lnTo>
                    <a:pt x="30721" y="350774"/>
                  </a:lnTo>
                  <a:lnTo>
                    <a:pt x="24282" y="350774"/>
                  </a:lnTo>
                  <a:lnTo>
                    <a:pt x="5816" y="348234"/>
                  </a:lnTo>
                  <a:lnTo>
                    <a:pt x="3594" y="347472"/>
                  </a:lnTo>
                  <a:lnTo>
                    <a:pt x="2057" y="346328"/>
                  </a:lnTo>
                  <a:lnTo>
                    <a:pt x="1231" y="345059"/>
                  </a:lnTo>
                  <a:lnTo>
                    <a:pt x="406" y="343662"/>
                  </a:lnTo>
                  <a:lnTo>
                    <a:pt x="0" y="342138"/>
                  </a:lnTo>
                  <a:lnTo>
                    <a:pt x="0" y="340360"/>
                  </a:lnTo>
                  <a:lnTo>
                    <a:pt x="0" y="36956"/>
                  </a:lnTo>
                  <a:lnTo>
                    <a:pt x="0" y="35305"/>
                  </a:lnTo>
                  <a:lnTo>
                    <a:pt x="533" y="33908"/>
                  </a:lnTo>
                  <a:lnTo>
                    <a:pt x="1612" y="32639"/>
                  </a:lnTo>
                  <a:lnTo>
                    <a:pt x="2679" y="31496"/>
                  </a:lnTo>
                  <a:lnTo>
                    <a:pt x="4495" y="30352"/>
                  </a:lnTo>
                  <a:lnTo>
                    <a:pt x="7061" y="29591"/>
                  </a:lnTo>
                  <a:lnTo>
                    <a:pt x="9613" y="28701"/>
                  </a:lnTo>
                  <a:lnTo>
                    <a:pt x="12966" y="28194"/>
                  </a:lnTo>
                  <a:lnTo>
                    <a:pt x="17094" y="27685"/>
                  </a:lnTo>
                  <a:lnTo>
                    <a:pt x="21221" y="27304"/>
                  </a:lnTo>
                  <a:lnTo>
                    <a:pt x="26428" y="27050"/>
                  </a:lnTo>
                  <a:lnTo>
                    <a:pt x="32702" y="27050"/>
                  </a:lnTo>
                  <a:close/>
                </a:path>
                <a:path w="10547350" h="439420">
                  <a:moveTo>
                    <a:pt x="6608902" y="15240"/>
                  </a:moveTo>
                  <a:lnTo>
                    <a:pt x="6614871" y="15240"/>
                  </a:lnTo>
                  <a:lnTo>
                    <a:pt x="6619951" y="15494"/>
                  </a:lnTo>
                  <a:lnTo>
                    <a:pt x="6623888" y="16001"/>
                  </a:lnTo>
                  <a:lnTo>
                    <a:pt x="6627952" y="16382"/>
                  </a:lnTo>
                  <a:lnTo>
                    <a:pt x="6639890" y="24256"/>
                  </a:lnTo>
                  <a:lnTo>
                    <a:pt x="6639890" y="25907"/>
                  </a:lnTo>
                  <a:lnTo>
                    <a:pt x="6639890" y="105664"/>
                  </a:lnTo>
                  <a:lnTo>
                    <a:pt x="6681538" y="111825"/>
                  </a:lnTo>
                  <a:lnTo>
                    <a:pt x="6724061" y="132951"/>
                  </a:lnTo>
                  <a:lnTo>
                    <a:pt x="6751491" y="167570"/>
                  </a:lnTo>
                  <a:lnTo>
                    <a:pt x="6763344" y="214955"/>
                  </a:lnTo>
                  <a:lnTo>
                    <a:pt x="6763842" y="228600"/>
                  </a:lnTo>
                  <a:lnTo>
                    <a:pt x="6763322" y="241913"/>
                  </a:lnTo>
                  <a:lnTo>
                    <a:pt x="6751140" y="289115"/>
                  </a:lnTo>
                  <a:lnTo>
                    <a:pt x="6723224" y="324977"/>
                  </a:lnTo>
                  <a:lnTo>
                    <a:pt x="6680591" y="347785"/>
                  </a:lnTo>
                  <a:lnTo>
                    <a:pt x="6639890" y="354964"/>
                  </a:lnTo>
                  <a:lnTo>
                    <a:pt x="6639890" y="428498"/>
                  </a:lnTo>
                  <a:lnTo>
                    <a:pt x="6639890" y="430149"/>
                  </a:lnTo>
                  <a:lnTo>
                    <a:pt x="6639382" y="431673"/>
                  </a:lnTo>
                  <a:lnTo>
                    <a:pt x="6623888" y="438403"/>
                  </a:lnTo>
                  <a:lnTo>
                    <a:pt x="6619951" y="438912"/>
                  </a:lnTo>
                  <a:lnTo>
                    <a:pt x="6614871" y="439165"/>
                  </a:lnTo>
                  <a:lnTo>
                    <a:pt x="6608902" y="439165"/>
                  </a:lnTo>
                  <a:lnTo>
                    <a:pt x="6602806" y="439165"/>
                  </a:lnTo>
                  <a:lnTo>
                    <a:pt x="6584264" y="436372"/>
                  </a:lnTo>
                  <a:lnTo>
                    <a:pt x="6581851" y="435483"/>
                  </a:lnTo>
                  <a:lnTo>
                    <a:pt x="6580200" y="434339"/>
                  </a:lnTo>
                  <a:lnTo>
                    <a:pt x="6579184" y="432943"/>
                  </a:lnTo>
                  <a:lnTo>
                    <a:pt x="6578295" y="431673"/>
                  </a:lnTo>
                  <a:lnTo>
                    <a:pt x="6577787" y="430149"/>
                  </a:lnTo>
                  <a:lnTo>
                    <a:pt x="6577787" y="428498"/>
                  </a:lnTo>
                  <a:lnTo>
                    <a:pt x="6577787" y="354964"/>
                  </a:lnTo>
                  <a:lnTo>
                    <a:pt x="6536371" y="348839"/>
                  </a:lnTo>
                  <a:lnTo>
                    <a:pt x="6493869" y="327929"/>
                  </a:lnTo>
                  <a:lnTo>
                    <a:pt x="6466386" y="293312"/>
                  </a:lnTo>
                  <a:lnTo>
                    <a:pt x="6454335" y="245927"/>
                  </a:lnTo>
                  <a:lnTo>
                    <a:pt x="6453835" y="232283"/>
                  </a:lnTo>
                  <a:lnTo>
                    <a:pt x="6454357" y="218949"/>
                  </a:lnTo>
                  <a:lnTo>
                    <a:pt x="6466737" y="171565"/>
                  </a:lnTo>
                  <a:lnTo>
                    <a:pt x="6494705" y="135598"/>
                  </a:lnTo>
                  <a:lnTo>
                    <a:pt x="6537139" y="112789"/>
                  </a:lnTo>
                  <a:lnTo>
                    <a:pt x="6577787" y="105664"/>
                  </a:lnTo>
                  <a:lnTo>
                    <a:pt x="6577787" y="25907"/>
                  </a:lnTo>
                  <a:lnTo>
                    <a:pt x="6577787" y="24256"/>
                  </a:lnTo>
                  <a:lnTo>
                    <a:pt x="6578295" y="22732"/>
                  </a:lnTo>
                  <a:lnTo>
                    <a:pt x="6593789" y="16001"/>
                  </a:lnTo>
                  <a:lnTo>
                    <a:pt x="6597853" y="15494"/>
                  </a:lnTo>
                  <a:lnTo>
                    <a:pt x="6602806" y="15240"/>
                  </a:lnTo>
                  <a:lnTo>
                    <a:pt x="6608902" y="15240"/>
                  </a:lnTo>
                  <a:close/>
                </a:path>
                <a:path w="10547350" h="439420">
                  <a:moveTo>
                    <a:pt x="5139258" y="0"/>
                  </a:moveTo>
                  <a:lnTo>
                    <a:pt x="5140528" y="0"/>
                  </a:lnTo>
                  <a:lnTo>
                    <a:pt x="5141544" y="0"/>
                  </a:lnTo>
                  <a:lnTo>
                    <a:pt x="5142560" y="126"/>
                  </a:lnTo>
                  <a:lnTo>
                    <a:pt x="5148783" y="11175"/>
                  </a:lnTo>
                  <a:lnTo>
                    <a:pt x="5149164" y="14858"/>
                  </a:lnTo>
                  <a:lnTo>
                    <a:pt x="5149291" y="19939"/>
                  </a:lnTo>
                  <a:lnTo>
                    <a:pt x="5149291" y="26543"/>
                  </a:lnTo>
                  <a:lnTo>
                    <a:pt x="5149291" y="31242"/>
                  </a:lnTo>
                  <a:lnTo>
                    <a:pt x="5149164" y="35178"/>
                  </a:lnTo>
                  <a:lnTo>
                    <a:pt x="5148783" y="38607"/>
                  </a:lnTo>
                  <a:lnTo>
                    <a:pt x="5148529" y="42037"/>
                  </a:lnTo>
                  <a:lnTo>
                    <a:pt x="5142687" y="53213"/>
                  </a:lnTo>
                  <a:lnTo>
                    <a:pt x="5141036" y="54609"/>
                  </a:lnTo>
                  <a:lnTo>
                    <a:pt x="5138877" y="55499"/>
                  </a:lnTo>
                  <a:lnTo>
                    <a:pt x="5136210" y="55879"/>
                  </a:lnTo>
                  <a:lnTo>
                    <a:pt x="5063312" y="66801"/>
                  </a:lnTo>
                  <a:lnTo>
                    <a:pt x="5056581" y="67691"/>
                  </a:lnTo>
                  <a:lnTo>
                    <a:pt x="5050612" y="68833"/>
                  </a:lnTo>
                  <a:lnTo>
                    <a:pt x="5045532" y="70103"/>
                  </a:lnTo>
                  <a:lnTo>
                    <a:pt x="5040325" y="71374"/>
                  </a:lnTo>
                  <a:lnTo>
                    <a:pt x="5007940" y="93218"/>
                  </a:lnTo>
                  <a:lnTo>
                    <a:pt x="4999685" y="111633"/>
                  </a:lnTo>
                  <a:lnTo>
                    <a:pt x="4998034" y="116712"/>
                  </a:lnTo>
                  <a:lnTo>
                    <a:pt x="4996637" y="122300"/>
                  </a:lnTo>
                  <a:lnTo>
                    <a:pt x="4995494" y="128397"/>
                  </a:lnTo>
                  <a:lnTo>
                    <a:pt x="4994224" y="134620"/>
                  </a:lnTo>
                  <a:lnTo>
                    <a:pt x="4993208" y="140970"/>
                  </a:lnTo>
                  <a:lnTo>
                    <a:pt x="4992192" y="147574"/>
                  </a:lnTo>
                  <a:lnTo>
                    <a:pt x="4996637" y="142875"/>
                  </a:lnTo>
                  <a:lnTo>
                    <a:pt x="5001717" y="138684"/>
                  </a:lnTo>
                  <a:lnTo>
                    <a:pt x="5037785" y="120014"/>
                  </a:lnTo>
                  <a:lnTo>
                    <a:pt x="5078782" y="116554"/>
                  </a:lnTo>
                  <a:lnTo>
                    <a:pt x="5117858" y="128010"/>
                  </a:lnTo>
                  <a:lnTo>
                    <a:pt x="5149307" y="161940"/>
                  </a:lnTo>
                  <a:lnTo>
                    <a:pt x="5161006" y="203215"/>
                  </a:lnTo>
                  <a:lnTo>
                    <a:pt x="5162499" y="228091"/>
                  </a:lnTo>
                  <a:lnTo>
                    <a:pt x="5161953" y="241996"/>
                  </a:lnTo>
                  <a:lnTo>
                    <a:pt x="5153863" y="280162"/>
                  </a:lnTo>
                  <a:lnTo>
                    <a:pt x="5129606" y="320294"/>
                  </a:lnTo>
                  <a:lnTo>
                    <a:pt x="5091887" y="345948"/>
                  </a:lnTo>
                  <a:lnTo>
                    <a:pt x="5043246" y="354964"/>
                  </a:lnTo>
                  <a:lnTo>
                    <a:pt x="5028913" y="354393"/>
                  </a:lnTo>
                  <a:lnTo>
                    <a:pt x="4982200" y="340602"/>
                  </a:lnTo>
                  <a:lnTo>
                    <a:pt x="4950990" y="308298"/>
                  </a:lnTo>
                  <a:lnTo>
                    <a:pt x="4937328" y="271525"/>
                  </a:lnTo>
                  <a:lnTo>
                    <a:pt x="4931381" y="223841"/>
                  </a:lnTo>
                  <a:lnTo>
                    <a:pt x="4930978" y="205486"/>
                  </a:lnTo>
                  <a:lnTo>
                    <a:pt x="4931166" y="191960"/>
                  </a:lnTo>
                  <a:lnTo>
                    <a:pt x="4933899" y="153670"/>
                  </a:lnTo>
                  <a:lnTo>
                    <a:pt x="4942281" y="109220"/>
                  </a:lnTo>
                  <a:lnTo>
                    <a:pt x="4960118" y="66548"/>
                  </a:lnTo>
                  <a:lnTo>
                    <a:pt x="4989779" y="34671"/>
                  </a:lnTo>
                  <a:lnTo>
                    <a:pt x="4995240" y="30988"/>
                  </a:lnTo>
                  <a:lnTo>
                    <a:pt x="5001209" y="27685"/>
                  </a:lnTo>
                  <a:lnTo>
                    <a:pt x="5007813" y="24765"/>
                  </a:lnTo>
                  <a:lnTo>
                    <a:pt x="5014417" y="21844"/>
                  </a:lnTo>
                  <a:lnTo>
                    <a:pt x="5056327" y="11683"/>
                  </a:lnTo>
                  <a:lnTo>
                    <a:pt x="5135194" y="380"/>
                  </a:lnTo>
                  <a:lnTo>
                    <a:pt x="5136718" y="126"/>
                  </a:lnTo>
                  <a:lnTo>
                    <a:pt x="5137988" y="126"/>
                  </a:lnTo>
                  <a:lnTo>
                    <a:pt x="5139258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6585" y="1176908"/>
            <a:ext cx="149517" cy="149478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38987" y="1070813"/>
            <a:ext cx="1111631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62585" algn="just">
              <a:lnSpc>
                <a:spcPct val="100000"/>
              </a:lnSpc>
              <a:spcBef>
                <a:spcPts val="105"/>
              </a:spcBef>
            </a:pPr>
            <a:r>
              <a:rPr dirty="0"/>
              <a:t>Около</a:t>
            </a:r>
            <a:r>
              <a:rPr spc="145" dirty="0"/>
              <a:t>  </a:t>
            </a:r>
            <a:r>
              <a:rPr dirty="0"/>
              <a:t>1913</a:t>
            </a:r>
            <a:r>
              <a:rPr spc="155" dirty="0"/>
              <a:t>  </a:t>
            </a:r>
            <a:r>
              <a:rPr dirty="0"/>
              <a:t>года</a:t>
            </a:r>
            <a:r>
              <a:rPr spc="145" dirty="0"/>
              <a:t>  </a:t>
            </a:r>
            <a:r>
              <a:rPr dirty="0"/>
              <a:t>после</a:t>
            </a:r>
            <a:r>
              <a:rPr spc="155" dirty="0"/>
              <a:t>  </a:t>
            </a:r>
            <a:r>
              <a:rPr dirty="0"/>
              <a:t>того,</a:t>
            </a:r>
            <a:r>
              <a:rPr spc="150" dirty="0"/>
              <a:t>  </a:t>
            </a:r>
            <a:r>
              <a:rPr dirty="0"/>
              <a:t>как</a:t>
            </a:r>
            <a:r>
              <a:rPr spc="145" dirty="0"/>
              <a:t>  </a:t>
            </a:r>
            <a:r>
              <a:rPr dirty="0"/>
              <a:t>работа</a:t>
            </a:r>
            <a:r>
              <a:rPr spc="150" dirty="0"/>
              <a:t>  </a:t>
            </a:r>
            <a:r>
              <a:rPr dirty="0"/>
              <a:t>Монтессори</a:t>
            </a:r>
            <a:r>
              <a:rPr spc="150" dirty="0"/>
              <a:t>  </a:t>
            </a:r>
            <a:r>
              <a:rPr dirty="0"/>
              <a:t>в</a:t>
            </a:r>
            <a:r>
              <a:rPr spc="145" dirty="0"/>
              <a:t>  </a:t>
            </a:r>
            <a:r>
              <a:rPr dirty="0"/>
              <a:t>римском</a:t>
            </a:r>
            <a:r>
              <a:rPr spc="150" dirty="0"/>
              <a:t>  </a:t>
            </a:r>
            <a:r>
              <a:rPr dirty="0"/>
              <a:t>доме</a:t>
            </a:r>
            <a:r>
              <a:rPr spc="150" dirty="0"/>
              <a:t>  </a:t>
            </a:r>
            <a:r>
              <a:rPr dirty="0"/>
              <a:t>ребёнка</a:t>
            </a:r>
            <a:r>
              <a:rPr spc="150" dirty="0"/>
              <a:t>  </a:t>
            </a:r>
            <a:r>
              <a:rPr spc="-10" dirty="0"/>
              <a:t>получила </a:t>
            </a:r>
            <a:r>
              <a:rPr dirty="0"/>
              <a:t>известность,</a:t>
            </a:r>
            <a:r>
              <a:rPr spc="15" dirty="0"/>
              <a:t> </a:t>
            </a:r>
            <a:r>
              <a:rPr dirty="0"/>
              <a:t>на</a:t>
            </a:r>
            <a:r>
              <a:rPr spc="30" dirty="0"/>
              <a:t> </a:t>
            </a:r>
            <a:r>
              <a:rPr dirty="0"/>
              <a:t>её</a:t>
            </a:r>
            <a:r>
              <a:rPr spc="30" dirty="0"/>
              <a:t> </a:t>
            </a:r>
            <a:r>
              <a:rPr dirty="0"/>
              <a:t>метод</a:t>
            </a:r>
            <a:r>
              <a:rPr spc="30" dirty="0"/>
              <a:t> </a:t>
            </a:r>
            <a:r>
              <a:rPr dirty="0"/>
              <a:t>обратили</a:t>
            </a:r>
            <a:r>
              <a:rPr spc="20" dirty="0"/>
              <a:t> </a:t>
            </a:r>
            <a:r>
              <a:rPr dirty="0"/>
              <a:t>внимание</a:t>
            </a:r>
            <a:r>
              <a:rPr spc="25" dirty="0"/>
              <a:t> </a:t>
            </a:r>
            <a:r>
              <a:rPr dirty="0"/>
              <a:t>в</a:t>
            </a:r>
            <a:r>
              <a:rPr spc="35" dirty="0"/>
              <a:t> </a:t>
            </a:r>
            <a:r>
              <a:rPr dirty="0"/>
              <a:t>Северной</a:t>
            </a:r>
            <a:r>
              <a:rPr spc="15" dirty="0"/>
              <a:t> </a:t>
            </a:r>
            <a:r>
              <a:rPr dirty="0"/>
              <a:t>Америке.</a:t>
            </a:r>
            <a:r>
              <a:rPr spc="20" dirty="0"/>
              <a:t> </a:t>
            </a:r>
            <a:r>
              <a:rPr dirty="0"/>
              <a:t>Английская</a:t>
            </a:r>
            <a:r>
              <a:rPr spc="30" dirty="0"/>
              <a:t> </a:t>
            </a:r>
            <a:r>
              <a:rPr dirty="0"/>
              <a:t>версия</a:t>
            </a:r>
            <a:r>
              <a:rPr spc="25" dirty="0"/>
              <a:t> </a:t>
            </a:r>
            <a:r>
              <a:rPr dirty="0"/>
              <a:t>книги</a:t>
            </a:r>
            <a:r>
              <a:rPr spc="30" dirty="0"/>
              <a:t> </a:t>
            </a:r>
            <a:r>
              <a:rPr spc="-10" dirty="0"/>
              <a:t>«Метод </a:t>
            </a:r>
            <a:r>
              <a:rPr dirty="0"/>
              <a:t>научной</a:t>
            </a:r>
            <a:r>
              <a:rPr spc="65" dirty="0"/>
              <a:t> </a:t>
            </a:r>
            <a:r>
              <a:rPr dirty="0"/>
              <a:t>педагогики»</a:t>
            </a:r>
            <a:r>
              <a:rPr spc="70" dirty="0"/>
              <a:t> </a:t>
            </a:r>
            <a:r>
              <a:rPr dirty="0"/>
              <a:t>тиражом</a:t>
            </a:r>
            <a:r>
              <a:rPr spc="85" dirty="0"/>
              <a:t> </a:t>
            </a:r>
            <a:r>
              <a:rPr dirty="0"/>
              <a:t>5000</a:t>
            </a:r>
            <a:r>
              <a:rPr spc="80" dirty="0"/>
              <a:t> </a:t>
            </a:r>
            <a:r>
              <a:rPr dirty="0"/>
              <a:t>экземпляров</a:t>
            </a:r>
            <a:r>
              <a:rPr spc="80" dirty="0"/>
              <a:t> </a:t>
            </a:r>
            <a:r>
              <a:rPr dirty="0"/>
              <a:t>распродается</a:t>
            </a:r>
            <a:r>
              <a:rPr spc="80" dirty="0"/>
              <a:t> </a:t>
            </a:r>
            <a:r>
              <a:rPr dirty="0"/>
              <a:t>в</a:t>
            </a:r>
            <a:r>
              <a:rPr spc="80" dirty="0"/>
              <a:t> </a:t>
            </a:r>
            <a:r>
              <a:rPr dirty="0"/>
              <a:t>США</a:t>
            </a:r>
            <a:r>
              <a:rPr spc="75" dirty="0"/>
              <a:t> </a:t>
            </a:r>
            <a:r>
              <a:rPr dirty="0"/>
              <a:t>за</a:t>
            </a:r>
            <a:r>
              <a:rPr spc="80" dirty="0"/>
              <a:t> </a:t>
            </a:r>
            <a:r>
              <a:rPr dirty="0"/>
              <a:t>несколько</a:t>
            </a:r>
            <a:r>
              <a:rPr spc="75" dirty="0"/>
              <a:t> </a:t>
            </a:r>
            <a:r>
              <a:rPr dirty="0"/>
              <a:t>дней.</a:t>
            </a:r>
            <a:r>
              <a:rPr spc="70" dirty="0"/>
              <a:t> </a:t>
            </a:r>
            <a:r>
              <a:rPr dirty="0"/>
              <a:t>В</a:t>
            </a:r>
            <a:r>
              <a:rPr spc="80" dirty="0"/>
              <a:t> </a:t>
            </a:r>
            <a:r>
              <a:rPr dirty="0"/>
              <a:t>этом</a:t>
            </a:r>
            <a:r>
              <a:rPr spc="75" dirty="0"/>
              <a:t> </a:t>
            </a:r>
            <a:r>
              <a:rPr spc="-25" dirty="0"/>
              <a:t>же </a:t>
            </a:r>
            <a:r>
              <a:rPr spc="-10" dirty="0"/>
              <a:t>году</a:t>
            </a:r>
            <a:r>
              <a:rPr spc="-55" dirty="0"/>
              <a:t> </a:t>
            </a:r>
            <a:r>
              <a:rPr dirty="0"/>
              <a:t>книга</a:t>
            </a:r>
            <a:r>
              <a:rPr spc="-30" dirty="0"/>
              <a:t> </a:t>
            </a:r>
            <a:r>
              <a:rPr dirty="0"/>
              <a:t>займет</a:t>
            </a:r>
            <a:r>
              <a:rPr spc="-40" dirty="0"/>
              <a:t> </a:t>
            </a:r>
            <a:r>
              <a:rPr dirty="0"/>
              <a:t>втрое</a:t>
            </a:r>
            <a:r>
              <a:rPr spc="-50" dirty="0"/>
              <a:t> </a:t>
            </a:r>
            <a:r>
              <a:rPr dirty="0"/>
              <a:t>место</a:t>
            </a:r>
            <a:r>
              <a:rPr spc="-35" dirty="0"/>
              <a:t> </a:t>
            </a:r>
            <a:r>
              <a:rPr dirty="0"/>
              <a:t>в</a:t>
            </a:r>
            <a:r>
              <a:rPr spc="-35" dirty="0"/>
              <a:t> </a:t>
            </a:r>
            <a:r>
              <a:rPr dirty="0"/>
              <a:t>списке</a:t>
            </a:r>
            <a:r>
              <a:rPr spc="-40" dirty="0"/>
              <a:t> </a:t>
            </a:r>
            <a:r>
              <a:rPr spc="-10" dirty="0"/>
              <a:t>бестселлеров.</a:t>
            </a:r>
          </a:p>
        </p:txBody>
      </p:sp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6585" y="2472308"/>
            <a:ext cx="149517" cy="14947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6585" y="3462909"/>
            <a:ext cx="149517" cy="14947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6585" y="4148709"/>
            <a:ext cx="149517" cy="14947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6585" y="5139309"/>
            <a:ext cx="149517" cy="149479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362585" algn="just">
              <a:lnSpc>
                <a:spcPct val="100000"/>
              </a:lnSpc>
              <a:spcBef>
                <a:spcPts val="105"/>
              </a:spcBef>
            </a:pPr>
            <a:r>
              <a:rPr dirty="0"/>
              <a:t>В</a:t>
            </a:r>
            <a:r>
              <a:rPr spc="90" dirty="0"/>
              <a:t> </a:t>
            </a:r>
            <a:r>
              <a:rPr dirty="0"/>
              <a:t>1936</a:t>
            </a:r>
            <a:r>
              <a:rPr spc="85" dirty="0"/>
              <a:t> </a:t>
            </a:r>
            <a:r>
              <a:rPr dirty="0"/>
              <a:t>году</a:t>
            </a:r>
            <a:r>
              <a:rPr spc="85" dirty="0"/>
              <a:t> </a:t>
            </a:r>
            <a:r>
              <a:rPr dirty="0"/>
              <a:t>Монтессори,</a:t>
            </a:r>
            <a:r>
              <a:rPr spc="85" dirty="0"/>
              <a:t> </a:t>
            </a:r>
            <a:r>
              <a:rPr dirty="0"/>
              <a:t>по</a:t>
            </a:r>
            <a:r>
              <a:rPr spc="80" dirty="0"/>
              <a:t> </a:t>
            </a:r>
            <a:r>
              <a:rPr dirty="0"/>
              <a:t>приглашению</a:t>
            </a:r>
            <a:r>
              <a:rPr spc="95" dirty="0"/>
              <a:t> </a:t>
            </a:r>
            <a:r>
              <a:rPr spc="-10" dirty="0"/>
              <a:t>Теософского</a:t>
            </a:r>
            <a:r>
              <a:rPr spc="80" dirty="0"/>
              <a:t> </a:t>
            </a:r>
            <a:r>
              <a:rPr dirty="0"/>
              <a:t>Общества,</a:t>
            </a:r>
            <a:r>
              <a:rPr spc="85" dirty="0"/>
              <a:t> </a:t>
            </a:r>
            <a:r>
              <a:rPr dirty="0"/>
              <a:t>отправилась</a:t>
            </a:r>
            <a:r>
              <a:rPr spc="75" dirty="0"/>
              <a:t> </a:t>
            </a:r>
            <a:r>
              <a:rPr dirty="0"/>
              <a:t>в</a:t>
            </a:r>
            <a:r>
              <a:rPr spc="95" dirty="0"/>
              <a:t> </a:t>
            </a:r>
            <a:r>
              <a:rPr dirty="0"/>
              <a:t>Индию,</a:t>
            </a:r>
            <a:r>
              <a:rPr spc="90" dirty="0"/>
              <a:t> </a:t>
            </a:r>
            <a:r>
              <a:rPr dirty="0"/>
              <a:t>где</a:t>
            </a:r>
            <a:r>
              <a:rPr spc="90" dirty="0"/>
              <a:t> </a:t>
            </a:r>
            <a:r>
              <a:rPr spc="-25" dirty="0"/>
              <a:t>она </a:t>
            </a:r>
            <a:r>
              <a:rPr dirty="0"/>
              <a:t>читала</a:t>
            </a:r>
            <a:r>
              <a:rPr spc="270" dirty="0"/>
              <a:t> </a:t>
            </a:r>
            <a:r>
              <a:rPr dirty="0"/>
              <a:t>лекции</a:t>
            </a:r>
            <a:r>
              <a:rPr spc="270" dirty="0"/>
              <a:t> </a:t>
            </a:r>
            <a:r>
              <a:rPr dirty="0"/>
              <a:t>в</a:t>
            </a:r>
            <a:r>
              <a:rPr spc="270" dirty="0"/>
              <a:t> </a:t>
            </a:r>
            <a:r>
              <a:rPr dirty="0"/>
              <a:t>Мадрасе,</a:t>
            </a:r>
            <a:r>
              <a:rPr spc="280" dirty="0"/>
              <a:t> </a:t>
            </a:r>
            <a:r>
              <a:rPr dirty="0"/>
              <a:t>Карачи</a:t>
            </a:r>
            <a:r>
              <a:rPr spc="265" dirty="0"/>
              <a:t> </a:t>
            </a:r>
            <a:r>
              <a:rPr dirty="0"/>
              <a:t>и</a:t>
            </a:r>
            <a:r>
              <a:rPr spc="254" dirty="0"/>
              <a:t> </a:t>
            </a:r>
            <a:r>
              <a:rPr dirty="0"/>
              <a:t>других</a:t>
            </a:r>
            <a:r>
              <a:rPr spc="254" dirty="0"/>
              <a:t> </a:t>
            </a:r>
            <a:r>
              <a:rPr dirty="0"/>
              <a:t>городах,</a:t>
            </a:r>
            <a:r>
              <a:rPr spc="250" dirty="0"/>
              <a:t> </a:t>
            </a:r>
            <a:r>
              <a:rPr dirty="0"/>
              <a:t>а</a:t>
            </a:r>
            <a:r>
              <a:rPr spc="270" dirty="0"/>
              <a:t> </a:t>
            </a:r>
            <a:r>
              <a:rPr dirty="0"/>
              <a:t>позже</a:t>
            </a:r>
            <a:r>
              <a:rPr spc="254" dirty="0"/>
              <a:t> </a:t>
            </a:r>
            <a:r>
              <a:rPr dirty="0"/>
              <a:t>открыла</a:t>
            </a:r>
            <a:r>
              <a:rPr spc="265" dirty="0"/>
              <a:t> </a:t>
            </a:r>
            <a:r>
              <a:rPr dirty="0"/>
              <a:t>свою</a:t>
            </a:r>
            <a:r>
              <a:rPr spc="280" dirty="0"/>
              <a:t> </a:t>
            </a:r>
            <a:r>
              <a:rPr dirty="0"/>
              <a:t>школу</a:t>
            </a:r>
            <a:r>
              <a:rPr spc="275" dirty="0"/>
              <a:t> </a:t>
            </a:r>
            <a:r>
              <a:rPr dirty="0"/>
              <a:t>в</a:t>
            </a:r>
            <a:r>
              <a:rPr spc="260" dirty="0"/>
              <a:t> </a:t>
            </a:r>
            <a:r>
              <a:rPr spc="-10" dirty="0"/>
              <a:t>Кодайканале, </a:t>
            </a:r>
            <a:r>
              <a:rPr dirty="0"/>
              <a:t>которая</a:t>
            </a:r>
            <a:r>
              <a:rPr spc="-60" dirty="0"/>
              <a:t> </a:t>
            </a:r>
            <a:r>
              <a:rPr dirty="0"/>
              <a:t>работала</a:t>
            </a:r>
            <a:r>
              <a:rPr spc="-60" dirty="0"/>
              <a:t> </a:t>
            </a:r>
            <a:r>
              <a:rPr dirty="0"/>
              <a:t>во</a:t>
            </a:r>
            <a:r>
              <a:rPr spc="-50" dirty="0"/>
              <a:t> </a:t>
            </a:r>
            <a:r>
              <a:rPr dirty="0"/>
              <a:t>время</a:t>
            </a:r>
            <a:r>
              <a:rPr spc="-40" dirty="0"/>
              <a:t> </a:t>
            </a:r>
            <a:r>
              <a:rPr dirty="0"/>
              <a:t>Второй</a:t>
            </a:r>
            <a:r>
              <a:rPr spc="-80" dirty="0"/>
              <a:t> </a:t>
            </a:r>
            <a:r>
              <a:rPr dirty="0"/>
              <a:t>мировой</a:t>
            </a:r>
            <a:r>
              <a:rPr spc="-80" dirty="0"/>
              <a:t> </a:t>
            </a:r>
            <a:r>
              <a:rPr spc="-10" dirty="0"/>
              <a:t>войны.</a:t>
            </a:r>
          </a:p>
          <a:p>
            <a:pPr marL="375285" algn="just">
              <a:lnSpc>
                <a:spcPct val="100000"/>
              </a:lnSpc>
              <a:spcBef>
                <a:spcPts val="600"/>
              </a:spcBef>
            </a:pPr>
            <a:r>
              <a:rPr dirty="0"/>
              <a:t>1949</a:t>
            </a:r>
            <a:r>
              <a:rPr spc="25" dirty="0"/>
              <a:t> </a:t>
            </a:r>
            <a:r>
              <a:rPr dirty="0"/>
              <a:t>год</a:t>
            </a:r>
            <a:r>
              <a:rPr spc="20" dirty="0"/>
              <a:t> </a:t>
            </a:r>
            <a:r>
              <a:rPr dirty="0"/>
              <a:t>-</a:t>
            </a:r>
            <a:r>
              <a:rPr spc="25" dirty="0"/>
              <a:t> </a:t>
            </a:r>
            <a:r>
              <a:rPr dirty="0"/>
              <a:t>первая</a:t>
            </a:r>
            <a:r>
              <a:rPr spc="25" dirty="0"/>
              <a:t> </a:t>
            </a:r>
            <a:r>
              <a:rPr dirty="0"/>
              <a:t>номинация</a:t>
            </a:r>
            <a:r>
              <a:rPr spc="20" dirty="0"/>
              <a:t> </a:t>
            </a:r>
            <a:r>
              <a:rPr dirty="0"/>
              <a:t>на</a:t>
            </a:r>
            <a:r>
              <a:rPr spc="25" dirty="0"/>
              <a:t> </a:t>
            </a:r>
            <a:r>
              <a:rPr dirty="0"/>
              <a:t>нобелевскую</a:t>
            </a:r>
            <a:r>
              <a:rPr spc="20" dirty="0"/>
              <a:t> </a:t>
            </a:r>
            <a:r>
              <a:rPr dirty="0"/>
              <a:t>премию</a:t>
            </a:r>
            <a:r>
              <a:rPr spc="25" dirty="0"/>
              <a:t> </a:t>
            </a:r>
            <a:r>
              <a:rPr dirty="0"/>
              <a:t>(снова</a:t>
            </a:r>
            <a:r>
              <a:rPr spc="25" dirty="0"/>
              <a:t> </a:t>
            </a:r>
            <a:r>
              <a:rPr dirty="0"/>
              <a:t>была</a:t>
            </a:r>
            <a:r>
              <a:rPr spc="20" dirty="0"/>
              <a:t> </a:t>
            </a:r>
            <a:r>
              <a:rPr dirty="0"/>
              <a:t>номинирована</a:t>
            </a:r>
            <a:r>
              <a:rPr spc="5" dirty="0"/>
              <a:t> </a:t>
            </a:r>
            <a:r>
              <a:rPr dirty="0"/>
              <a:t>в</a:t>
            </a:r>
            <a:r>
              <a:rPr spc="20" dirty="0"/>
              <a:t> </a:t>
            </a:r>
            <a:r>
              <a:rPr dirty="0"/>
              <a:t>1950</a:t>
            </a:r>
            <a:r>
              <a:rPr spc="15" dirty="0"/>
              <a:t> </a:t>
            </a:r>
            <a:r>
              <a:rPr dirty="0"/>
              <a:t>и</a:t>
            </a:r>
            <a:r>
              <a:rPr spc="15" dirty="0"/>
              <a:t> </a:t>
            </a:r>
            <a:r>
              <a:rPr spc="-10" dirty="0"/>
              <a:t>1951).</a:t>
            </a:r>
          </a:p>
          <a:p>
            <a:pPr marL="12700" algn="just">
              <a:lnSpc>
                <a:spcPct val="100000"/>
              </a:lnSpc>
            </a:pPr>
            <a:r>
              <a:rPr dirty="0"/>
              <a:t>В</a:t>
            </a:r>
            <a:r>
              <a:rPr spc="-30" dirty="0"/>
              <a:t> </a:t>
            </a:r>
            <a:r>
              <a:rPr dirty="0"/>
              <a:t>этом</a:t>
            </a:r>
            <a:r>
              <a:rPr spc="-50" dirty="0"/>
              <a:t> </a:t>
            </a:r>
            <a:r>
              <a:rPr spc="-10" dirty="0"/>
              <a:t>году</a:t>
            </a:r>
            <a:r>
              <a:rPr spc="-50" dirty="0"/>
              <a:t> </a:t>
            </a:r>
            <a:r>
              <a:rPr spc="-20" dirty="0"/>
              <a:t>проходит</a:t>
            </a:r>
            <a:r>
              <a:rPr spc="-50" dirty="0"/>
              <a:t> </a:t>
            </a:r>
            <a:r>
              <a:rPr dirty="0"/>
              <a:t>восьмой</a:t>
            </a:r>
            <a:r>
              <a:rPr spc="-50" dirty="0"/>
              <a:t> </a:t>
            </a:r>
            <a:r>
              <a:rPr spc="-10" dirty="0"/>
              <a:t>Монтессори-конгресс</a:t>
            </a:r>
            <a:r>
              <a:rPr spc="-5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10" dirty="0"/>
              <a:t>Сан-</a:t>
            </a:r>
            <a:r>
              <a:rPr dirty="0"/>
              <a:t>Ремо</a:t>
            </a:r>
            <a:r>
              <a:rPr spc="-20" dirty="0"/>
              <a:t> </a:t>
            </a:r>
            <a:r>
              <a:rPr spc="-10" dirty="0"/>
              <a:t>(Италия).</a:t>
            </a:r>
          </a:p>
          <a:p>
            <a:pPr marL="12700" marR="5715" indent="362585" algn="just">
              <a:lnSpc>
                <a:spcPct val="100000"/>
              </a:lnSpc>
              <a:spcBef>
                <a:spcPts val="605"/>
              </a:spcBef>
            </a:pPr>
            <a:r>
              <a:rPr spc="-10" dirty="0"/>
              <a:t>Международная</a:t>
            </a:r>
            <a:r>
              <a:rPr spc="5" dirty="0"/>
              <a:t> </a:t>
            </a:r>
            <a:r>
              <a:rPr spc="-10" dirty="0"/>
              <a:t>Монтессори-</a:t>
            </a:r>
            <a:r>
              <a:rPr dirty="0"/>
              <a:t>Организация</a:t>
            </a:r>
            <a:r>
              <a:rPr spc="5" dirty="0"/>
              <a:t> </a:t>
            </a:r>
            <a:r>
              <a:rPr dirty="0"/>
              <a:t>(AMI)</a:t>
            </a:r>
            <a:r>
              <a:rPr spc="5" dirty="0"/>
              <a:t> </a:t>
            </a:r>
            <a:r>
              <a:rPr dirty="0"/>
              <a:t>была</a:t>
            </a:r>
            <a:r>
              <a:rPr spc="10" dirty="0"/>
              <a:t> </a:t>
            </a:r>
            <a:r>
              <a:rPr dirty="0"/>
              <a:t>также</a:t>
            </a:r>
            <a:r>
              <a:rPr spc="5" dirty="0"/>
              <a:t> </a:t>
            </a:r>
            <a:r>
              <a:rPr dirty="0"/>
              <a:t>основана</a:t>
            </a:r>
            <a:r>
              <a:rPr spc="10" dirty="0"/>
              <a:t> </a:t>
            </a:r>
            <a:r>
              <a:rPr dirty="0"/>
              <a:t>в</a:t>
            </a:r>
            <a:r>
              <a:rPr spc="10" dirty="0"/>
              <a:t> </a:t>
            </a:r>
            <a:r>
              <a:rPr dirty="0"/>
              <a:t>Нидерландах</a:t>
            </a:r>
            <a:r>
              <a:rPr spc="10" dirty="0"/>
              <a:t> </a:t>
            </a:r>
            <a:r>
              <a:rPr dirty="0"/>
              <a:t>в</a:t>
            </a:r>
            <a:r>
              <a:rPr spc="10" dirty="0"/>
              <a:t> </a:t>
            </a:r>
            <a:r>
              <a:rPr dirty="0"/>
              <a:t>1929</a:t>
            </a:r>
            <a:r>
              <a:rPr spc="5" dirty="0"/>
              <a:t> </a:t>
            </a:r>
            <a:r>
              <a:rPr spc="-20" dirty="0"/>
              <a:t>году </a:t>
            </a:r>
            <a:r>
              <a:rPr spc="-10" dirty="0"/>
              <a:t>(действует</a:t>
            </a:r>
            <a:r>
              <a:rPr spc="-30" dirty="0"/>
              <a:t> </a:t>
            </a:r>
            <a:r>
              <a:rPr dirty="0"/>
              <a:t>по</a:t>
            </a:r>
            <a:r>
              <a:rPr spc="-45" dirty="0"/>
              <a:t> </a:t>
            </a:r>
            <a:r>
              <a:rPr dirty="0"/>
              <a:t>сей</a:t>
            </a:r>
            <a:r>
              <a:rPr spc="-25" dirty="0"/>
              <a:t> </a:t>
            </a:r>
            <a:r>
              <a:rPr dirty="0"/>
              <a:t>день).</a:t>
            </a:r>
            <a:r>
              <a:rPr spc="-25" dirty="0"/>
              <a:t> </a:t>
            </a:r>
            <a:r>
              <a:rPr dirty="0"/>
              <a:t>Сын</a:t>
            </a:r>
            <a:r>
              <a:rPr spc="-25" dirty="0"/>
              <a:t> </a:t>
            </a:r>
            <a:r>
              <a:rPr dirty="0"/>
              <a:t>Марии</a:t>
            </a:r>
            <a:r>
              <a:rPr spc="-35" dirty="0"/>
              <a:t> </a:t>
            </a:r>
            <a:r>
              <a:rPr dirty="0"/>
              <a:t>Монтессори</a:t>
            </a:r>
            <a:r>
              <a:rPr spc="-30" dirty="0"/>
              <a:t> </a:t>
            </a:r>
            <a:r>
              <a:rPr i="1" dirty="0">
                <a:latin typeface="Calibri"/>
                <a:cs typeface="Calibri"/>
              </a:rPr>
              <a:t>Марио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spc="-10" dirty="0"/>
              <a:t>возглавлял</a:t>
            </a:r>
            <a:r>
              <a:rPr spc="-30" dirty="0"/>
              <a:t> </a:t>
            </a:r>
            <a:r>
              <a:rPr dirty="0"/>
              <a:t>эту</a:t>
            </a:r>
            <a:r>
              <a:rPr spc="-30" dirty="0"/>
              <a:t> </a:t>
            </a:r>
            <a:r>
              <a:rPr dirty="0"/>
              <a:t>организацию</a:t>
            </a:r>
            <a:r>
              <a:rPr spc="-40" dirty="0"/>
              <a:t> </a:t>
            </a:r>
            <a:r>
              <a:rPr dirty="0"/>
              <a:t>до</a:t>
            </a:r>
            <a:r>
              <a:rPr spc="-35" dirty="0"/>
              <a:t> </a:t>
            </a:r>
            <a:r>
              <a:rPr dirty="0"/>
              <a:t>своей</a:t>
            </a:r>
            <a:r>
              <a:rPr spc="-40" dirty="0"/>
              <a:t> </a:t>
            </a:r>
            <a:r>
              <a:rPr spc="-10" dirty="0"/>
              <a:t>смерти (1982).</a:t>
            </a:r>
          </a:p>
          <a:p>
            <a:pPr marL="375285" algn="just">
              <a:lnSpc>
                <a:spcPct val="100000"/>
              </a:lnSpc>
              <a:spcBef>
                <a:spcPts val="600"/>
              </a:spcBef>
            </a:pPr>
            <a:r>
              <a:rPr dirty="0"/>
              <a:t>В</a:t>
            </a:r>
            <a:r>
              <a:rPr spc="160" dirty="0"/>
              <a:t> </a:t>
            </a:r>
            <a:r>
              <a:rPr dirty="0"/>
              <a:t>1988</a:t>
            </a:r>
            <a:r>
              <a:rPr spc="160" dirty="0"/>
              <a:t> </a:t>
            </a:r>
            <a:r>
              <a:rPr dirty="0"/>
              <a:t>году</a:t>
            </a:r>
            <a:r>
              <a:rPr spc="150" dirty="0"/>
              <a:t> </a:t>
            </a:r>
            <a:r>
              <a:rPr dirty="0"/>
              <a:t>ЮНЕСКО</a:t>
            </a:r>
            <a:r>
              <a:rPr spc="170" dirty="0"/>
              <a:t> </a:t>
            </a:r>
            <a:r>
              <a:rPr dirty="0"/>
              <a:t>назвал</a:t>
            </a:r>
            <a:r>
              <a:rPr spc="160" dirty="0"/>
              <a:t> </a:t>
            </a:r>
            <a:r>
              <a:rPr dirty="0"/>
              <a:t>Марию</a:t>
            </a:r>
            <a:r>
              <a:rPr spc="145" dirty="0"/>
              <a:t> </a:t>
            </a:r>
            <a:r>
              <a:rPr dirty="0"/>
              <a:t>Монтессори</a:t>
            </a:r>
            <a:r>
              <a:rPr spc="160" dirty="0"/>
              <a:t> </a:t>
            </a:r>
            <a:r>
              <a:rPr dirty="0"/>
              <a:t>в</a:t>
            </a:r>
            <a:r>
              <a:rPr spc="155" dirty="0"/>
              <a:t> </a:t>
            </a:r>
            <a:r>
              <a:rPr dirty="0"/>
              <a:t>ряде</a:t>
            </a:r>
            <a:r>
              <a:rPr spc="165" dirty="0"/>
              <a:t> </a:t>
            </a:r>
            <a:r>
              <a:rPr dirty="0"/>
              <a:t>четырех</a:t>
            </a:r>
            <a:r>
              <a:rPr spc="165" dirty="0"/>
              <a:t> </a:t>
            </a:r>
            <a:r>
              <a:rPr dirty="0"/>
              <a:t>педагогов,</a:t>
            </a:r>
            <a:r>
              <a:rPr spc="155" dirty="0"/>
              <a:t> </a:t>
            </a:r>
            <a:r>
              <a:rPr dirty="0"/>
              <a:t>изменивших</a:t>
            </a:r>
            <a:r>
              <a:rPr spc="160" dirty="0"/>
              <a:t> </a:t>
            </a:r>
            <a:r>
              <a:rPr spc="-10" dirty="0"/>
              <a:t>способ</a:t>
            </a:r>
          </a:p>
          <a:p>
            <a:pPr marL="12700" algn="just">
              <a:lnSpc>
                <a:spcPct val="100000"/>
              </a:lnSpc>
            </a:pPr>
            <a:r>
              <a:rPr spc="-10" dirty="0"/>
              <a:t>педагогического</a:t>
            </a:r>
            <a:r>
              <a:rPr spc="-70" dirty="0"/>
              <a:t> </a:t>
            </a:r>
            <a:r>
              <a:rPr dirty="0"/>
              <a:t>мышления</a:t>
            </a:r>
            <a:r>
              <a:rPr spc="-1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dirty="0"/>
              <a:t>XX</a:t>
            </a:r>
            <a:r>
              <a:rPr spc="-25" dirty="0"/>
              <a:t> </a:t>
            </a:r>
            <a:r>
              <a:rPr spc="-10" dirty="0"/>
              <a:t>веке.</a:t>
            </a:r>
          </a:p>
        </p:txBody>
      </p:sp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60248" y="5882640"/>
            <a:ext cx="11271504" cy="64617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60248" y="5882640"/>
            <a:ext cx="11271885" cy="646430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54025" marR="81915">
              <a:lnSpc>
                <a:spcPct val="100000"/>
              </a:lnSpc>
              <a:spcBef>
                <a:spcPts val="254"/>
              </a:spcBef>
            </a:pPr>
            <a:r>
              <a:rPr sz="1800" dirty="0">
                <a:latin typeface="Calibri"/>
                <a:cs typeface="Calibri"/>
              </a:rPr>
              <a:t>Изображение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школ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Монтессори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её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самой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размещены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монетах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банкнотах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Италии,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также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марках Нидерландов,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Индии,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Италии,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Мальдивских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Островов,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Пакистана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Шри-Ланки.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93724" y="6012193"/>
            <a:ext cx="257810" cy="388620"/>
          </a:xfrm>
          <a:custGeom>
            <a:avLst/>
            <a:gdLst/>
            <a:ahLst/>
            <a:cxnLst/>
            <a:rect l="l" t="t" r="r" b="b"/>
            <a:pathLst>
              <a:path w="257809" h="388620">
                <a:moveTo>
                  <a:pt x="0" y="167376"/>
                </a:moveTo>
                <a:lnTo>
                  <a:pt x="179" y="176585"/>
                </a:lnTo>
                <a:lnTo>
                  <a:pt x="29174" y="306019"/>
                </a:lnTo>
                <a:lnTo>
                  <a:pt x="31936" y="310642"/>
                </a:lnTo>
                <a:lnTo>
                  <a:pt x="87165" y="353633"/>
                </a:lnTo>
                <a:lnTo>
                  <a:pt x="87165" y="388303"/>
                </a:lnTo>
                <a:lnTo>
                  <a:pt x="220634" y="388302"/>
                </a:lnTo>
                <a:lnTo>
                  <a:pt x="220634" y="365189"/>
                </a:lnTo>
                <a:lnTo>
                  <a:pt x="226387" y="344886"/>
                </a:lnTo>
                <a:lnTo>
                  <a:pt x="239044" y="327572"/>
                </a:lnTo>
                <a:lnTo>
                  <a:pt x="251700" y="304798"/>
                </a:lnTo>
                <a:lnTo>
                  <a:pt x="257453" y="268113"/>
                </a:lnTo>
                <a:lnTo>
                  <a:pt x="257453" y="184906"/>
                </a:lnTo>
                <a:lnTo>
                  <a:pt x="255274" y="174136"/>
                </a:lnTo>
                <a:lnTo>
                  <a:pt x="249341" y="165317"/>
                </a:lnTo>
                <a:lnTo>
                  <a:pt x="240561" y="159358"/>
                </a:lnTo>
                <a:lnTo>
                  <a:pt x="229839" y="157170"/>
                </a:lnTo>
                <a:lnTo>
                  <a:pt x="222475" y="157170"/>
                </a:lnTo>
                <a:lnTo>
                  <a:pt x="216031" y="159943"/>
                </a:lnTo>
                <a:lnTo>
                  <a:pt x="211429" y="164566"/>
                </a:lnTo>
                <a:lnTo>
                  <a:pt x="211429" y="161792"/>
                </a:lnTo>
                <a:lnTo>
                  <a:pt x="209250" y="151023"/>
                </a:lnTo>
                <a:lnTo>
                  <a:pt x="203317" y="142204"/>
                </a:lnTo>
                <a:lnTo>
                  <a:pt x="194537" y="136245"/>
                </a:lnTo>
                <a:lnTo>
                  <a:pt x="183815" y="134056"/>
                </a:lnTo>
                <a:lnTo>
                  <a:pt x="176451" y="134056"/>
                </a:lnTo>
                <a:lnTo>
                  <a:pt x="169547" y="136830"/>
                </a:lnTo>
                <a:lnTo>
                  <a:pt x="164485" y="141915"/>
                </a:lnTo>
                <a:lnTo>
                  <a:pt x="160961" y="133255"/>
                </a:lnTo>
                <a:lnTo>
                  <a:pt x="154935" y="126371"/>
                </a:lnTo>
                <a:lnTo>
                  <a:pt x="147010" y="121828"/>
                </a:lnTo>
                <a:lnTo>
                  <a:pt x="137791" y="120188"/>
                </a:lnTo>
                <a:lnTo>
                  <a:pt x="127069" y="122377"/>
                </a:lnTo>
                <a:lnTo>
                  <a:pt x="118288" y="128336"/>
                </a:lnTo>
                <a:lnTo>
                  <a:pt x="112355" y="137155"/>
                </a:lnTo>
                <a:lnTo>
                  <a:pt x="110176" y="147924"/>
                </a:lnTo>
                <a:lnTo>
                  <a:pt x="110176" y="23113"/>
                </a:lnTo>
                <a:lnTo>
                  <a:pt x="108393" y="14041"/>
                </a:lnTo>
                <a:lnTo>
                  <a:pt x="103503" y="6702"/>
                </a:lnTo>
                <a:lnTo>
                  <a:pt x="96197" y="1791"/>
                </a:lnTo>
                <a:lnTo>
                  <a:pt x="87164" y="0"/>
                </a:lnTo>
                <a:lnTo>
                  <a:pt x="78132" y="1791"/>
                </a:lnTo>
                <a:lnTo>
                  <a:pt x="70826" y="6702"/>
                </a:lnTo>
                <a:lnTo>
                  <a:pt x="65936" y="14041"/>
                </a:lnTo>
                <a:lnTo>
                  <a:pt x="64152" y="23113"/>
                </a:lnTo>
                <a:lnTo>
                  <a:pt x="64153" y="251934"/>
                </a:lnTo>
                <a:lnTo>
                  <a:pt x="45283" y="166415"/>
                </a:lnTo>
                <a:lnTo>
                  <a:pt x="41550" y="158015"/>
                </a:lnTo>
                <a:lnTo>
                  <a:pt x="35100" y="151912"/>
                </a:lnTo>
                <a:lnTo>
                  <a:pt x="26837" y="148668"/>
                </a:lnTo>
                <a:lnTo>
                  <a:pt x="17668" y="148849"/>
                </a:lnTo>
                <a:lnTo>
                  <a:pt x="9305" y="152598"/>
                </a:lnTo>
                <a:lnTo>
                  <a:pt x="3228" y="159077"/>
                </a:lnTo>
                <a:lnTo>
                  <a:pt x="0" y="1673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933703" y="811149"/>
            <a:ext cx="3579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00785" algn="l"/>
                <a:tab pos="2235835" algn="l"/>
              </a:tabLst>
            </a:pPr>
            <a:r>
              <a:rPr sz="2000" spc="-10" dirty="0">
                <a:latin typeface="Calibri"/>
                <a:cs typeface="Calibri"/>
              </a:rPr>
              <a:t>Сначала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Мария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Монтессори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9678" y="811149"/>
            <a:ext cx="775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начала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3142" y="811149"/>
            <a:ext cx="11995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применять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9898" y="811149"/>
            <a:ext cx="572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Calibri"/>
                <a:cs typeface="Calibri"/>
              </a:rPr>
              <a:t>свою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612" y="1116330"/>
            <a:ext cx="1798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4460" algn="l"/>
              </a:tabLst>
            </a:pPr>
            <a:r>
              <a:rPr sz="2000" spc="-10" dirty="0">
                <a:latin typeface="Calibri"/>
                <a:cs typeface="Calibri"/>
              </a:rPr>
              <a:t>педагогику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для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1777" y="1116330"/>
            <a:ext cx="5349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2505" algn="l"/>
                <a:tab pos="1870075" algn="l"/>
                <a:tab pos="2682875" algn="l"/>
                <a:tab pos="2981325" algn="l"/>
                <a:tab pos="4357370" algn="l"/>
              </a:tabLst>
            </a:pPr>
            <a:r>
              <a:rPr sz="2000" spc="-10" dirty="0">
                <a:latin typeface="Calibri"/>
                <a:cs typeface="Calibri"/>
              </a:rPr>
              <a:t>особых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детей,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детей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задержкой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развития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612" y="1269339"/>
            <a:ext cx="7310755" cy="939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Calibri"/>
                <a:cs typeface="Calibri"/>
              </a:rPr>
              <a:t>психики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сложной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адаптацией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внешнему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миру.</a:t>
            </a:r>
            <a:endParaRPr sz="2000">
              <a:latin typeface="Calibri"/>
              <a:cs typeface="Calibri"/>
            </a:endParaRPr>
          </a:p>
          <a:p>
            <a:pPr marL="3676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работе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ними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Мария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создавала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особую</a:t>
            </a:r>
            <a:r>
              <a:rPr sz="2000" b="1" i="1" spc="37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среду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которая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612" y="2182825"/>
            <a:ext cx="23710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02435" algn="l"/>
              </a:tabLst>
            </a:pPr>
            <a:r>
              <a:rPr sz="2000" spc="-10" dirty="0">
                <a:latin typeface="Calibri"/>
                <a:cs typeface="Calibri"/>
              </a:rPr>
              <a:t>прививала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детям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5773" y="2182825"/>
            <a:ext cx="21964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самообслуживания.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206" y="2182825"/>
            <a:ext cx="3949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libri"/>
                <a:cs typeface="Calibri"/>
              </a:rPr>
              <a:t>Это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7702" y="2182825"/>
            <a:ext cx="8293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навыки</a:t>
            </a:r>
            <a:endParaRPr sz="2000">
              <a:latin typeface="Calibri"/>
              <a:cs typeface="Calibri"/>
            </a:endParaRPr>
          </a:p>
          <a:p>
            <a:pPr marR="24130" algn="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игры,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12309" y="2488183"/>
            <a:ext cx="3382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06550" algn="l"/>
                <a:tab pos="2137410" algn="l"/>
              </a:tabLst>
            </a:pPr>
            <a:r>
              <a:rPr sz="2000" spc="-10" dirty="0">
                <a:latin typeface="Calibri"/>
                <a:cs typeface="Calibri"/>
              </a:rPr>
              <a:t>основанные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тактильной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8612" y="2488183"/>
            <a:ext cx="28301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202815" algn="l"/>
              </a:tabLst>
            </a:pPr>
            <a:r>
              <a:rPr sz="2000" spc="-10" dirty="0">
                <a:latin typeface="Calibri"/>
                <a:cs typeface="Calibri"/>
              </a:rPr>
              <a:t>реализовывалось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через чувствительности.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18383" y="279781"/>
            <a:ext cx="6575425" cy="441325"/>
            <a:chOff x="2818383" y="279781"/>
            <a:chExt cx="6575425" cy="44132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6142" y="296926"/>
              <a:ext cx="6557412" cy="4241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4572" y="285877"/>
              <a:ext cx="6545360" cy="4121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072" y="411607"/>
              <a:ext cx="107314" cy="1551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01592" y="407670"/>
              <a:ext cx="120650" cy="1624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32045" y="403733"/>
              <a:ext cx="86868" cy="778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8657" y="364109"/>
              <a:ext cx="220599" cy="2515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8288" y="364109"/>
              <a:ext cx="205232" cy="2515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1125" y="358394"/>
              <a:ext cx="2144903" cy="33705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96384" y="362585"/>
              <a:ext cx="232156" cy="2531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06466" y="358394"/>
              <a:ext cx="2071878" cy="2614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24479" y="285877"/>
              <a:ext cx="1750060" cy="412115"/>
            </a:xfrm>
            <a:custGeom>
              <a:avLst/>
              <a:gdLst/>
              <a:ahLst/>
              <a:cxnLst/>
              <a:rect l="l" t="t" r="r" b="b"/>
              <a:pathLst>
                <a:path w="1750060" h="412115">
                  <a:moveTo>
                    <a:pt x="1662810" y="81280"/>
                  </a:moveTo>
                  <a:lnTo>
                    <a:pt x="1667891" y="81280"/>
                  </a:lnTo>
                  <a:lnTo>
                    <a:pt x="1673479" y="81407"/>
                  </a:lnTo>
                  <a:lnTo>
                    <a:pt x="1679702" y="81534"/>
                  </a:lnTo>
                  <a:lnTo>
                    <a:pt x="1685924" y="81787"/>
                  </a:lnTo>
                  <a:lnTo>
                    <a:pt x="1692147" y="82042"/>
                  </a:lnTo>
                  <a:lnTo>
                    <a:pt x="1698624" y="82296"/>
                  </a:lnTo>
                  <a:lnTo>
                    <a:pt x="1704974" y="82676"/>
                  </a:lnTo>
                  <a:lnTo>
                    <a:pt x="1711197" y="83058"/>
                  </a:lnTo>
                  <a:lnTo>
                    <a:pt x="1717420" y="83438"/>
                  </a:lnTo>
                  <a:lnTo>
                    <a:pt x="1723644" y="83820"/>
                  </a:lnTo>
                  <a:lnTo>
                    <a:pt x="1729105" y="84327"/>
                  </a:lnTo>
                  <a:lnTo>
                    <a:pt x="1733931" y="84836"/>
                  </a:lnTo>
                  <a:lnTo>
                    <a:pt x="1739265" y="85089"/>
                  </a:lnTo>
                  <a:lnTo>
                    <a:pt x="1743329" y="86995"/>
                  </a:lnTo>
                  <a:lnTo>
                    <a:pt x="1745995" y="90424"/>
                  </a:lnTo>
                  <a:lnTo>
                    <a:pt x="1748662" y="93725"/>
                  </a:lnTo>
                  <a:lnTo>
                    <a:pt x="1749933" y="98171"/>
                  </a:lnTo>
                  <a:lnTo>
                    <a:pt x="1749933" y="103632"/>
                  </a:lnTo>
                  <a:lnTo>
                    <a:pt x="1749933" y="313817"/>
                  </a:lnTo>
                  <a:lnTo>
                    <a:pt x="1749933" y="315595"/>
                  </a:lnTo>
                  <a:lnTo>
                    <a:pt x="1749552" y="317119"/>
                  </a:lnTo>
                  <a:lnTo>
                    <a:pt x="1748917" y="318388"/>
                  </a:lnTo>
                  <a:lnTo>
                    <a:pt x="1748155" y="319532"/>
                  </a:lnTo>
                  <a:lnTo>
                    <a:pt x="1746631" y="320675"/>
                  </a:lnTo>
                  <a:lnTo>
                    <a:pt x="1744345" y="321437"/>
                  </a:lnTo>
                  <a:lnTo>
                    <a:pt x="1742185" y="322325"/>
                  </a:lnTo>
                  <a:lnTo>
                    <a:pt x="1739010" y="322834"/>
                  </a:lnTo>
                  <a:lnTo>
                    <a:pt x="1734946" y="323214"/>
                  </a:lnTo>
                  <a:lnTo>
                    <a:pt x="1730883" y="323469"/>
                  </a:lnTo>
                  <a:lnTo>
                    <a:pt x="1725675" y="323723"/>
                  </a:lnTo>
                  <a:lnTo>
                    <a:pt x="1718945" y="323723"/>
                  </a:lnTo>
                  <a:lnTo>
                    <a:pt x="1713103" y="323723"/>
                  </a:lnTo>
                  <a:lnTo>
                    <a:pt x="1694560" y="321437"/>
                  </a:lnTo>
                  <a:lnTo>
                    <a:pt x="1692147" y="320675"/>
                  </a:lnTo>
                  <a:lnTo>
                    <a:pt x="1690496" y="319532"/>
                  </a:lnTo>
                  <a:lnTo>
                    <a:pt x="1689608" y="318388"/>
                  </a:lnTo>
                  <a:lnTo>
                    <a:pt x="1688719" y="317119"/>
                  </a:lnTo>
                  <a:lnTo>
                    <a:pt x="1688337" y="315595"/>
                  </a:lnTo>
                  <a:lnTo>
                    <a:pt x="1688337" y="313817"/>
                  </a:lnTo>
                  <a:lnTo>
                    <a:pt x="1688337" y="230250"/>
                  </a:lnTo>
                  <a:lnTo>
                    <a:pt x="1671955" y="230250"/>
                  </a:lnTo>
                  <a:lnTo>
                    <a:pt x="1664334" y="230250"/>
                  </a:lnTo>
                  <a:lnTo>
                    <a:pt x="1658239" y="231012"/>
                  </a:lnTo>
                  <a:lnTo>
                    <a:pt x="1653794" y="232410"/>
                  </a:lnTo>
                  <a:lnTo>
                    <a:pt x="1649348" y="233807"/>
                  </a:lnTo>
                  <a:lnTo>
                    <a:pt x="1645284" y="236220"/>
                  </a:lnTo>
                  <a:lnTo>
                    <a:pt x="1641602" y="239522"/>
                  </a:lnTo>
                  <a:lnTo>
                    <a:pt x="1637792" y="242950"/>
                  </a:lnTo>
                  <a:lnTo>
                    <a:pt x="1634362" y="247396"/>
                  </a:lnTo>
                  <a:lnTo>
                    <a:pt x="1631315" y="252984"/>
                  </a:lnTo>
                  <a:lnTo>
                    <a:pt x="1628140" y="258445"/>
                  </a:lnTo>
                  <a:lnTo>
                    <a:pt x="1624965" y="265430"/>
                  </a:lnTo>
                  <a:lnTo>
                    <a:pt x="1621917" y="273812"/>
                  </a:lnTo>
                  <a:lnTo>
                    <a:pt x="1607311" y="311785"/>
                  </a:lnTo>
                  <a:lnTo>
                    <a:pt x="1597406" y="321437"/>
                  </a:lnTo>
                  <a:lnTo>
                    <a:pt x="1594739" y="322325"/>
                  </a:lnTo>
                  <a:lnTo>
                    <a:pt x="1591183" y="322834"/>
                  </a:lnTo>
                  <a:lnTo>
                    <a:pt x="1586992" y="323214"/>
                  </a:lnTo>
                  <a:lnTo>
                    <a:pt x="1582673" y="323469"/>
                  </a:lnTo>
                  <a:lnTo>
                    <a:pt x="1577212" y="323723"/>
                  </a:lnTo>
                  <a:lnTo>
                    <a:pt x="1570608" y="323723"/>
                  </a:lnTo>
                  <a:lnTo>
                    <a:pt x="1564767" y="323723"/>
                  </a:lnTo>
                  <a:lnTo>
                    <a:pt x="1546352" y="322452"/>
                  </a:lnTo>
                  <a:lnTo>
                    <a:pt x="1543811" y="321945"/>
                  </a:lnTo>
                  <a:lnTo>
                    <a:pt x="1542033" y="321183"/>
                  </a:lnTo>
                  <a:lnTo>
                    <a:pt x="1541018" y="320167"/>
                  </a:lnTo>
                  <a:lnTo>
                    <a:pt x="1539874" y="319150"/>
                  </a:lnTo>
                  <a:lnTo>
                    <a:pt x="1539367" y="317753"/>
                  </a:lnTo>
                  <a:lnTo>
                    <a:pt x="1539367" y="315975"/>
                  </a:lnTo>
                  <a:lnTo>
                    <a:pt x="1539367" y="314198"/>
                  </a:lnTo>
                  <a:lnTo>
                    <a:pt x="1540002" y="311531"/>
                  </a:lnTo>
                  <a:lnTo>
                    <a:pt x="1541271" y="308228"/>
                  </a:lnTo>
                  <a:lnTo>
                    <a:pt x="1542415" y="304800"/>
                  </a:lnTo>
                  <a:lnTo>
                    <a:pt x="1544828" y="299338"/>
                  </a:lnTo>
                  <a:lnTo>
                    <a:pt x="1548257" y="291719"/>
                  </a:lnTo>
                  <a:lnTo>
                    <a:pt x="1563370" y="256794"/>
                  </a:lnTo>
                  <a:lnTo>
                    <a:pt x="1590135" y="221757"/>
                  </a:lnTo>
                  <a:lnTo>
                    <a:pt x="1601850" y="215392"/>
                  </a:lnTo>
                  <a:lnTo>
                    <a:pt x="1590774" y="212058"/>
                  </a:lnTo>
                  <a:lnTo>
                    <a:pt x="1559093" y="187275"/>
                  </a:lnTo>
                  <a:lnTo>
                    <a:pt x="1551432" y="156718"/>
                  </a:lnTo>
                  <a:lnTo>
                    <a:pt x="1551882" y="148097"/>
                  </a:lnTo>
                  <a:lnTo>
                    <a:pt x="1567322" y="112125"/>
                  </a:lnTo>
                  <a:lnTo>
                    <a:pt x="1604450" y="89415"/>
                  </a:lnTo>
                  <a:lnTo>
                    <a:pt x="1649428" y="81611"/>
                  </a:lnTo>
                  <a:lnTo>
                    <a:pt x="1662810" y="81280"/>
                  </a:lnTo>
                  <a:close/>
                </a:path>
                <a:path w="1750060" h="412115">
                  <a:moveTo>
                    <a:pt x="424942" y="78867"/>
                  </a:moveTo>
                  <a:lnTo>
                    <a:pt x="431545" y="78867"/>
                  </a:lnTo>
                  <a:lnTo>
                    <a:pt x="438022" y="79375"/>
                  </a:lnTo>
                  <a:lnTo>
                    <a:pt x="444372" y="80645"/>
                  </a:lnTo>
                  <a:lnTo>
                    <a:pt x="450722" y="81787"/>
                  </a:lnTo>
                  <a:lnTo>
                    <a:pt x="456692" y="83312"/>
                  </a:lnTo>
                  <a:lnTo>
                    <a:pt x="462153" y="85344"/>
                  </a:lnTo>
                  <a:lnTo>
                    <a:pt x="467741" y="87249"/>
                  </a:lnTo>
                  <a:lnTo>
                    <a:pt x="486282" y="98425"/>
                  </a:lnTo>
                  <a:lnTo>
                    <a:pt x="488187" y="100202"/>
                  </a:lnTo>
                  <a:lnTo>
                    <a:pt x="489457" y="101726"/>
                  </a:lnTo>
                  <a:lnTo>
                    <a:pt x="490219" y="102997"/>
                  </a:lnTo>
                  <a:lnTo>
                    <a:pt x="490981" y="104267"/>
                  </a:lnTo>
                  <a:lnTo>
                    <a:pt x="491490" y="105918"/>
                  </a:lnTo>
                  <a:lnTo>
                    <a:pt x="491870" y="107823"/>
                  </a:lnTo>
                  <a:lnTo>
                    <a:pt x="492379" y="109855"/>
                  </a:lnTo>
                  <a:lnTo>
                    <a:pt x="492632" y="112268"/>
                  </a:lnTo>
                  <a:lnTo>
                    <a:pt x="492886" y="115188"/>
                  </a:lnTo>
                  <a:lnTo>
                    <a:pt x="493141" y="117983"/>
                  </a:lnTo>
                  <a:lnTo>
                    <a:pt x="493268" y="121538"/>
                  </a:lnTo>
                  <a:lnTo>
                    <a:pt x="493268" y="125730"/>
                  </a:lnTo>
                  <a:lnTo>
                    <a:pt x="493268" y="135255"/>
                  </a:lnTo>
                  <a:lnTo>
                    <a:pt x="492506" y="141986"/>
                  </a:lnTo>
                  <a:lnTo>
                    <a:pt x="490855" y="145923"/>
                  </a:lnTo>
                  <a:lnTo>
                    <a:pt x="489204" y="149733"/>
                  </a:lnTo>
                  <a:lnTo>
                    <a:pt x="487044" y="151764"/>
                  </a:lnTo>
                  <a:lnTo>
                    <a:pt x="484378" y="151764"/>
                  </a:lnTo>
                  <a:lnTo>
                    <a:pt x="481583" y="151764"/>
                  </a:lnTo>
                  <a:lnTo>
                    <a:pt x="478535" y="150495"/>
                  </a:lnTo>
                  <a:lnTo>
                    <a:pt x="475487" y="148209"/>
                  </a:lnTo>
                  <a:lnTo>
                    <a:pt x="472312" y="145923"/>
                  </a:lnTo>
                  <a:lnTo>
                    <a:pt x="448944" y="132842"/>
                  </a:lnTo>
                  <a:lnTo>
                    <a:pt x="442975" y="130556"/>
                  </a:lnTo>
                  <a:lnTo>
                    <a:pt x="435864" y="129412"/>
                  </a:lnTo>
                  <a:lnTo>
                    <a:pt x="427608" y="129412"/>
                  </a:lnTo>
                  <a:lnTo>
                    <a:pt x="390397" y="148082"/>
                  </a:lnTo>
                  <a:lnTo>
                    <a:pt x="378378" y="185943"/>
                  </a:lnTo>
                  <a:lnTo>
                    <a:pt x="377570" y="202946"/>
                  </a:lnTo>
                  <a:lnTo>
                    <a:pt x="377763" y="211635"/>
                  </a:lnTo>
                  <a:lnTo>
                    <a:pt x="386080" y="251206"/>
                  </a:lnTo>
                  <a:lnTo>
                    <a:pt x="419988" y="275589"/>
                  </a:lnTo>
                  <a:lnTo>
                    <a:pt x="428370" y="275589"/>
                  </a:lnTo>
                  <a:lnTo>
                    <a:pt x="437006" y="275589"/>
                  </a:lnTo>
                  <a:lnTo>
                    <a:pt x="444372" y="274320"/>
                  </a:lnTo>
                  <a:lnTo>
                    <a:pt x="450469" y="271780"/>
                  </a:lnTo>
                  <a:lnTo>
                    <a:pt x="456692" y="269239"/>
                  </a:lnTo>
                  <a:lnTo>
                    <a:pt x="478408" y="254635"/>
                  </a:lnTo>
                  <a:lnTo>
                    <a:pt x="481583" y="252095"/>
                  </a:lnTo>
                  <a:lnTo>
                    <a:pt x="484250" y="250825"/>
                  </a:lnTo>
                  <a:lnTo>
                    <a:pt x="486282" y="250825"/>
                  </a:lnTo>
                  <a:lnTo>
                    <a:pt x="487806" y="250825"/>
                  </a:lnTo>
                  <a:lnTo>
                    <a:pt x="489077" y="251206"/>
                  </a:lnTo>
                  <a:lnTo>
                    <a:pt x="490093" y="252095"/>
                  </a:lnTo>
                  <a:lnTo>
                    <a:pt x="491108" y="252857"/>
                  </a:lnTo>
                  <a:lnTo>
                    <a:pt x="491870" y="254381"/>
                  </a:lnTo>
                  <a:lnTo>
                    <a:pt x="492379" y="256667"/>
                  </a:lnTo>
                  <a:lnTo>
                    <a:pt x="493014" y="258825"/>
                  </a:lnTo>
                  <a:lnTo>
                    <a:pt x="493394" y="261747"/>
                  </a:lnTo>
                  <a:lnTo>
                    <a:pt x="493775" y="265175"/>
                  </a:lnTo>
                  <a:lnTo>
                    <a:pt x="494156" y="268605"/>
                  </a:lnTo>
                  <a:lnTo>
                    <a:pt x="494283" y="273176"/>
                  </a:lnTo>
                  <a:lnTo>
                    <a:pt x="494283" y="278638"/>
                  </a:lnTo>
                  <a:lnTo>
                    <a:pt x="494283" y="282828"/>
                  </a:lnTo>
                  <a:lnTo>
                    <a:pt x="494156" y="286512"/>
                  </a:lnTo>
                  <a:lnTo>
                    <a:pt x="493903" y="289306"/>
                  </a:lnTo>
                  <a:lnTo>
                    <a:pt x="493648" y="292226"/>
                  </a:lnTo>
                  <a:lnTo>
                    <a:pt x="493268" y="294639"/>
                  </a:lnTo>
                  <a:lnTo>
                    <a:pt x="492886" y="296672"/>
                  </a:lnTo>
                  <a:lnTo>
                    <a:pt x="492506" y="298703"/>
                  </a:lnTo>
                  <a:lnTo>
                    <a:pt x="491997" y="300227"/>
                  </a:lnTo>
                  <a:lnTo>
                    <a:pt x="491362" y="301498"/>
                  </a:lnTo>
                  <a:lnTo>
                    <a:pt x="490855" y="302768"/>
                  </a:lnTo>
                  <a:lnTo>
                    <a:pt x="489584" y="304292"/>
                  </a:lnTo>
                  <a:lnTo>
                    <a:pt x="487553" y="306197"/>
                  </a:lnTo>
                  <a:lnTo>
                    <a:pt x="485647" y="308101"/>
                  </a:lnTo>
                  <a:lnTo>
                    <a:pt x="461009" y="320421"/>
                  </a:lnTo>
                  <a:lnTo>
                    <a:pt x="454914" y="322580"/>
                  </a:lnTo>
                  <a:lnTo>
                    <a:pt x="448309" y="324358"/>
                  </a:lnTo>
                  <a:lnTo>
                    <a:pt x="441070" y="325627"/>
                  </a:lnTo>
                  <a:lnTo>
                    <a:pt x="433958" y="327025"/>
                  </a:lnTo>
                  <a:lnTo>
                    <a:pt x="426593" y="327660"/>
                  </a:lnTo>
                  <a:lnTo>
                    <a:pt x="418972" y="327660"/>
                  </a:lnTo>
                  <a:lnTo>
                    <a:pt x="373761" y="319659"/>
                  </a:lnTo>
                  <a:lnTo>
                    <a:pt x="340613" y="296290"/>
                  </a:lnTo>
                  <a:lnTo>
                    <a:pt x="320420" y="258445"/>
                  </a:lnTo>
                  <a:lnTo>
                    <a:pt x="313563" y="207518"/>
                  </a:lnTo>
                  <a:lnTo>
                    <a:pt x="314086" y="191440"/>
                  </a:lnTo>
                  <a:lnTo>
                    <a:pt x="321944" y="150113"/>
                  </a:lnTo>
                  <a:lnTo>
                    <a:pt x="345058" y="110109"/>
                  </a:lnTo>
                  <a:lnTo>
                    <a:pt x="380238" y="86487"/>
                  </a:lnTo>
                  <a:lnTo>
                    <a:pt x="413009" y="79343"/>
                  </a:lnTo>
                  <a:lnTo>
                    <a:pt x="424942" y="78867"/>
                  </a:lnTo>
                  <a:close/>
                </a:path>
                <a:path w="1750060" h="412115">
                  <a:moveTo>
                    <a:pt x="1137793" y="78612"/>
                  </a:moveTo>
                  <a:lnTo>
                    <a:pt x="1179195" y="88137"/>
                  </a:lnTo>
                  <a:lnTo>
                    <a:pt x="1207008" y="114300"/>
                  </a:lnTo>
                  <a:lnTo>
                    <a:pt x="1222756" y="152908"/>
                  </a:lnTo>
                  <a:lnTo>
                    <a:pt x="1227708" y="200025"/>
                  </a:lnTo>
                  <a:lnTo>
                    <a:pt x="1227306" y="214411"/>
                  </a:lnTo>
                  <a:lnTo>
                    <a:pt x="1221358" y="253237"/>
                  </a:lnTo>
                  <a:lnTo>
                    <a:pt x="1202944" y="293497"/>
                  </a:lnTo>
                  <a:lnTo>
                    <a:pt x="1172718" y="319024"/>
                  </a:lnTo>
                  <a:lnTo>
                    <a:pt x="1131316" y="327913"/>
                  </a:lnTo>
                  <a:lnTo>
                    <a:pt x="1124839" y="327913"/>
                  </a:lnTo>
                  <a:lnTo>
                    <a:pt x="1098042" y="320294"/>
                  </a:lnTo>
                  <a:lnTo>
                    <a:pt x="1092961" y="317753"/>
                  </a:lnTo>
                  <a:lnTo>
                    <a:pt x="1088008" y="314578"/>
                  </a:lnTo>
                  <a:lnTo>
                    <a:pt x="1083056" y="310769"/>
                  </a:lnTo>
                  <a:lnTo>
                    <a:pt x="1077975" y="306959"/>
                  </a:lnTo>
                  <a:lnTo>
                    <a:pt x="1072895" y="302513"/>
                  </a:lnTo>
                  <a:lnTo>
                    <a:pt x="1067689" y="297434"/>
                  </a:lnTo>
                  <a:lnTo>
                    <a:pt x="1067689" y="401447"/>
                  </a:lnTo>
                  <a:lnTo>
                    <a:pt x="1067689" y="403098"/>
                  </a:lnTo>
                  <a:lnTo>
                    <a:pt x="1067181" y="404622"/>
                  </a:lnTo>
                  <a:lnTo>
                    <a:pt x="1066165" y="405892"/>
                  </a:lnTo>
                  <a:lnTo>
                    <a:pt x="1065148" y="407288"/>
                  </a:lnTo>
                  <a:lnTo>
                    <a:pt x="1063497" y="408432"/>
                  </a:lnTo>
                  <a:lnTo>
                    <a:pt x="1061084" y="409321"/>
                  </a:lnTo>
                  <a:lnTo>
                    <a:pt x="1058671" y="410210"/>
                  </a:lnTo>
                  <a:lnTo>
                    <a:pt x="1055496" y="410845"/>
                  </a:lnTo>
                  <a:lnTo>
                    <a:pt x="1051559" y="411352"/>
                  </a:lnTo>
                  <a:lnTo>
                    <a:pt x="1047495" y="411861"/>
                  </a:lnTo>
                  <a:lnTo>
                    <a:pt x="1042543" y="412114"/>
                  </a:lnTo>
                  <a:lnTo>
                    <a:pt x="1036446" y="412114"/>
                  </a:lnTo>
                  <a:lnTo>
                    <a:pt x="1030350" y="412114"/>
                  </a:lnTo>
                  <a:lnTo>
                    <a:pt x="1025270" y="411861"/>
                  </a:lnTo>
                  <a:lnTo>
                    <a:pt x="1021333" y="411352"/>
                  </a:lnTo>
                  <a:lnTo>
                    <a:pt x="1017269" y="410845"/>
                  </a:lnTo>
                  <a:lnTo>
                    <a:pt x="1014094" y="410210"/>
                  </a:lnTo>
                  <a:lnTo>
                    <a:pt x="1011808" y="409321"/>
                  </a:lnTo>
                  <a:lnTo>
                    <a:pt x="1009395" y="408432"/>
                  </a:lnTo>
                  <a:lnTo>
                    <a:pt x="1007618" y="407288"/>
                  </a:lnTo>
                  <a:lnTo>
                    <a:pt x="1006729" y="405892"/>
                  </a:lnTo>
                  <a:lnTo>
                    <a:pt x="1005712" y="404622"/>
                  </a:lnTo>
                  <a:lnTo>
                    <a:pt x="1005205" y="403098"/>
                  </a:lnTo>
                  <a:lnTo>
                    <a:pt x="1005205" y="401447"/>
                  </a:lnTo>
                  <a:lnTo>
                    <a:pt x="1005205" y="92710"/>
                  </a:lnTo>
                  <a:lnTo>
                    <a:pt x="1005205" y="91059"/>
                  </a:lnTo>
                  <a:lnTo>
                    <a:pt x="1005585" y="89662"/>
                  </a:lnTo>
                  <a:lnTo>
                    <a:pt x="1006474" y="88392"/>
                  </a:lnTo>
                  <a:lnTo>
                    <a:pt x="1007236" y="87122"/>
                  </a:lnTo>
                  <a:lnTo>
                    <a:pt x="1008633" y="86106"/>
                  </a:lnTo>
                  <a:lnTo>
                    <a:pt x="1010793" y="85344"/>
                  </a:lnTo>
                  <a:lnTo>
                    <a:pt x="1012824" y="84455"/>
                  </a:lnTo>
                  <a:lnTo>
                    <a:pt x="1015492" y="83820"/>
                  </a:lnTo>
                  <a:lnTo>
                    <a:pt x="1018920" y="83438"/>
                  </a:lnTo>
                  <a:lnTo>
                    <a:pt x="1022349" y="83058"/>
                  </a:lnTo>
                  <a:lnTo>
                    <a:pt x="1026541" y="82803"/>
                  </a:lnTo>
                  <a:lnTo>
                    <a:pt x="1031747" y="82803"/>
                  </a:lnTo>
                  <a:lnTo>
                    <a:pt x="1036700" y="82803"/>
                  </a:lnTo>
                  <a:lnTo>
                    <a:pt x="1052448" y="85344"/>
                  </a:lnTo>
                  <a:lnTo>
                    <a:pt x="1054481" y="86106"/>
                  </a:lnTo>
                  <a:lnTo>
                    <a:pt x="1055878" y="87122"/>
                  </a:lnTo>
                  <a:lnTo>
                    <a:pt x="1056767" y="88392"/>
                  </a:lnTo>
                  <a:lnTo>
                    <a:pt x="1057529" y="89662"/>
                  </a:lnTo>
                  <a:lnTo>
                    <a:pt x="1057909" y="91059"/>
                  </a:lnTo>
                  <a:lnTo>
                    <a:pt x="1057909" y="92710"/>
                  </a:lnTo>
                  <a:lnTo>
                    <a:pt x="1057909" y="118745"/>
                  </a:lnTo>
                  <a:lnTo>
                    <a:pt x="1089406" y="92075"/>
                  </a:lnTo>
                  <a:lnTo>
                    <a:pt x="1095883" y="88646"/>
                  </a:lnTo>
                  <a:lnTo>
                    <a:pt x="1102359" y="85217"/>
                  </a:lnTo>
                  <a:lnTo>
                    <a:pt x="1108964" y="82676"/>
                  </a:lnTo>
                  <a:lnTo>
                    <a:pt x="1115821" y="81025"/>
                  </a:lnTo>
                  <a:lnTo>
                    <a:pt x="1122680" y="79375"/>
                  </a:lnTo>
                  <a:lnTo>
                    <a:pt x="1130045" y="78612"/>
                  </a:lnTo>
                  <a:lnTo>
                    <a:pt x="1137793" y="78612"/>
                  </a:lnTo>
                  <a:close/>
                </a:path>
                <a:path w="1750060" h="412115">
                  <a:moveTo>
                    <a:pt x="840232" y="78612"/>
                  </a:moveTo>
                  <a:lnTo>
                    <a:pt x="880308" y="83113"/>
                  </a:lnTo>
                  <a:lnTo>
                    <a:pt x="920188" y="103026"/>
                  </a:lnTo>
                  <a:lnTo>
                    <a:pt x="945040" y="137759"/>
                  </a:lnTo>
                  <a:lnTo>
                    <a:pt x="955498" y="186703"/>
                  </a:lnTo>
                  <a:lnTo>
                    <a:pt x="955929" y="201040"/>
                  </a:lnTo>
                  <a:lnTo>
                    <a:pt x="955454" y="214830"/>
                  </a:lnTo>
                  <a:lnTo>
                    <a:pt x="948435" y="252602"/>
                  </a:lnTo>
                  <a:lnTo>
                    <a:pt x="925957" y="292735"/>
                  </a:lnTo>
                  <a:lnTo>
                    <a:pt x="887983" y="318770"/>
                  </a:lnTo>
                  <a:lnTo>
                    <a:pt x="849532" y="327342"/>
                  </a:lnTo>
                  <a:lnTo>
                    <a:pt x="834770" y="327913"/>
                  </a:lnTo>
                  <a:lnTo>
                    <a:pt x="820485" y="327392"/>
                  </a:lnTo>
                  <a:lnTo>
                    <a:pt x="772985" y="315108"/>
                  </a:lnTo>
                  <a:lnTo>
                    <a:pt x="740523" y="287649"/>
                  </a:lnTo>
                  <a:lnTo>
                    <a:pt x="722911" y="245723"/>
                  </a:lnTo>
                  <a:lnTo>
                    <a:pt x="718946" y="205486"/>
                  </a:lnTo>
                  <a:lnTo>
                    <a:pt x="719423" y="191676"/>
                  </a:lnTo>
                  <a:lnTo>
                    <a:pt x="726567" y="153797"/>
                  </a:lnTo>
                  <a:lnTo>
                    <a:pt x="749299" y="113664"/>
                  </a:lnTo>
                  <a:lnTo>
                    <a:pt x="787019" y="87757"/>
                  </a:lnTo>
                  <a:lnTo>
                    <a:pt x="825470" y="79184"/>
                  </a:lnTo>
                  <a:lnTo>
                    <a:pt x="840232" y="78612"/>
                  </a:lnTo>
                  <a:close/>
                </a:path>
                <a:path w="1750060" h="412115">
                  <a:moveTo>
                    <a:pt x="32765" y="0"/>
                  </a:moveTo>
                  <a:lnTo>
                    <a:pt x="39115" y="0"/>
                  </a:lnTo>
                  <a:lnTo>
                    <a:pt x="44450" y="253"/>
                  </a:lnTo>
                  <a:lnTo>
                    <a:pt x="48640" y="634"/>
                  </a:lnTo>
                  <a:lnTo>
                    <a:pt x="52705" y="1143"/>
                  </a:lnTo>
                  <a:lnTo>
                    <a:pt x="56006" y="1650"/>
                  </a:lnTo>
                  <a:lnTo>
                    <a:pt x="58546" y="2540"/>
                  </a:lnTo>
                  <a:lnTo>
                    <a:pt x="60959" y="3301"/>
                  </a:lnTo>
                  <a:lnTo>
                    <a:pt x="62737" y="4445"/>
                  </a:lnTo>
                  <a:lnTo>
                    <a:pt x="63753" y="5588"/>
                  </a:lnTo>
                  <a:lnTo>
                    <a:pt x="64643" y="6857"/>
                  </a:lnTo>
                  <a:lnTo>
                    <a:pt x="65150" y="8254"/>
                  </a:lnTo>
                  <a:lnTo>
                    <a:pt x="65150" y="9905"/>
                  </a:lnTo>
                  <a:lnTo>
                    <a:pt x="65150" y="179959"/>
                  </a:lnTo>
                  <a:lnTo>
                    <a:pt x="65150" y="185293"/>
                  </a:lnTo>
                  <a:lnTo>
                    <a:pt x="65150" y="190881"/>
                  </a:lnTo>
                  <a:lnTo>
                    <a:pt x="64896" y="196850"/>
                  </a:lnTo>
                  <a:lnTo>
                    <a:pt x="64769" y="202692"/>
                  </a:lnTo>
                  <a:lnTo>
                    <a:pt x="64515" y="208534"/>
                  </a:lnTo>
                  <a:lnTo>
                    <a:pt x="64134" y="214122"/>
                  </a:lnTo>
                  <a:lnTo>
                    <a:pt x="64643" y="214122"/>
                  </a:lnTo>
                  <a:lnTo>
                    <a:pt x="67437" y="209169"/>
                  </a:lnTo>
                  <a:lnTo>
                    <a:pt x="70993" y="203200"/>
                  </a:lnTo>
                  <a:lnTo>
                    <a:pt x="75311" y="196342"/>
                  </a:lnTo>
                  <a:lnTo>
                    <a:pt x="79628" y="189357"/>
                  </a:lnTo>
                  <a:lnTo>
                    <a:pt x="84074" y="182625"/>
                  </a:lnTo>
                  <a:lnTo>
                    <a:pt x="88772" y="176022"/>
                  </a:lnTo>
                  <a:lnTo>
                    <a:pt x="200278" y="9651"/>
                  </a:lnTo>
                  <a:lnTo>
                    <a:pt x="209295" y="2286"/>
                  </a:lnTo>
                  <a:lnTo>
                    <a:pt x="211455" y="1397"/>
                  </a:lnTo>
                  <a:lnTo>
                    <a:pt x="214249" y="889"/>
                  </a:lnTo>
                  <a:lnTo>
                    <a:pt x="217550" y="507"/>
                  </a:lnTo>
                  <a:lnTo>
                    <a:pt x="220852" y="253"/>
                  </a:lnTo>
                  <a:lnTo>
                    <a:pt x="225044" y="0"/>
                  </a:lnTo>
                  <a:lnTo>
                    <a:pt x="230250" y="0"/>
                  </a:lnTo>
                  <a:lnTo>
                    <a:pt x="236474" y="0"/>
                  </a:lnTo>
                  <a:lnTo>
                    <a:pt x="254762" y="2540"/>
                  </a:lnTo>
                  <a:lnTo>
                    <a:pt x="257047" y="3301"/>
                  </a:lnTo>
                  <a:lnTo>
                    <a:pt x="258699" y="4445"/>
                  </a:lnTo>
                  <a:lnTo>
                    <a:pt x="259587" y="5588"/>
                  </a:lnTo>
                  <a:lnTo>
                    <a:pt x="260476" y="6857"/>
                  </a:lnTo>
                  <a:lnTo>
                    <a:pt x="260984" y="8381"/>
                  </a:lnTo>
                  <a:lnTo>
                    <a:pt x="260984" y="10159"/>
                  </a:lnTo>
                  <a:lnTo>
                    <a:pt x="260984" y="313817"/>
                  </a:lnTo>
                  <a:lnTo>
                    <a:pt x="260984" y="315468"/>
                  </a:lnTo>
                  <a:lnTo>
                    <a:pt x="260350" y="316864"/>
                  </a:lnTo>
                  <a:lnTo>
                    <a:pt x="259333" y="318135"/>
                  </a:lnTo>
                  <a:lnTo>
                    <a:pt x="258318" y="319277"/>
                  </a:lnTo>
                  <a:lnTo>
                    <a:pt x="256539" y="320421"/>
                  </a:lnTo>
                  <a:lnTo>
                    <a:pt x="254000" y="321183"/>
                  </a:lnTo>
                  <a:lnTo>
                    <a:pt x="251587" y="322072"/>
                  </a:lnTo>
                  <a:lnTo>
                    <a:pt x="248157" y="322580"/>
                  </a:lnTo>
                  <a:lnTo>
                    <a:pt x="243967" y="323088"/>
                  </a:lnTo>
                  <a:lnTo>
                    <a:pt x="239775" y="323469"/>
                  </a:lnTo>
                  <a:lnTo>
                    <a:pt x="234569" y="323723"/>
                  </a:lnTo>
                  <a:lnTo>
                    <a:pt x="228219" y="323723"/>
                  </a:lnTo>
                  <a:lnTo>
                    <a:pt x="221995" y="323723"/>
                  </a:lnTo>
                  <a:lnTo>
                    <a:pt x="202564" y="321183"/>
                  </a:lnTo>
                  <a:lnTo>
                    <a:pt x="200151" y="320421"/>
                  </a:lnTo>
                  <a:lnTo>
                    <a:pt x="198500" y="319277"/>
                  </a:lnTo>
                  <a:lnTo>
                    <a:pt x="197484" y="318135"/>
                  </a:lnTo>
                  <a:lnTo>
                    <a:pt x="196469" y="316864"/>
                  </a:lnTo>
                  <a:lnTo>
                    <a:pt x="195961" y="315468"/>
                  </a:lnTo>
                  <a:lnTo>
                    <a:pt x="195961" y="313817"/>
                  </a:lnTo>
                  <a:lnTo>
                    <a:pt x="195961" y="144780"/>
                  </a:lnTo>
                  <a:lnTo>
                    <a:pt x="195961" y="138302"/>
                  </a:lnTo>
                  <a:lnTo>
                    <a:pt x="196087" y="131952"/>
                  </a:lnTo>
                  <a:lnTo>
                    <a:pt x="196214" y="125857"/>
                  </a:lnTo>
                  <a:lnTo>
                    <a:pt x="196469" y="119634"/>
                  </a:lnTo>
                  <a:lnTo>
                    <a:pt x="196722" y="114173"/>
                  </a:lnTo>
                  <a:lnTo>
                    <a:pt x="196976" y="109347"/>
                  </a:lnTo>
                  <a:lnTo>
                    <a:pt x="196469" y="109347"/>
                  </a:lnTo>
                  <a:lnTo>
                    <a:pt x="195199" y="111633"/>
                  </a:lnTo>
                  <a:lnTo>
                    <a:pt x="193675" y="114300"/>
                  </a:lnTo>
                  <a:lnTo>
                    <a:pt x="191769" y="117348"/>
                  </a:lnTo>
                  <a:lnTo>
                    <a:pt x="189992" y="120396"/>
                  </a:lnTo>
                  <a:lnTo>
                    <a:pt x="188087" y="123698"/>
                  </a:lnTo>
                  <a:lnTo>
                    <a:pt x="185927" y="127000"/>
                  </a:lnTo>
                  <a:lnTo>
                    <a:pt x="183895" y="130428"/>
                  </a:lnTo>
                  <a:lnTo>
                    <a:pt x="181737" y="133858"/>
                  </a:lnTo>
                  <a:lnTo>
                    <a:pt x="179450" y="137413"/>
                  </a:lnTo>
                  <a:lnTo>
                    <a:pt x="177164" y="140970"/>
                  </a:lnTo>
                  <a:lnTo>
                    <a:pt x="174751" y="144399"/>
                  </a:lnTo>
                  <a:lnTo>
                    <a:pt x="172465" y="147700"/>
                  </a:lnTo>
                  <a:lnTo>
                    <a:pt x="60959" y="314071"/>
                  </a:lnTo>
                  <a:lnTo>
                    <a:pt x="59689" y="315849"/>
                  </a:lnTo>
                  <a:lnTo>
                    <a:pt x="51434" y="321818"/>
                  </a:lnTo>
                  <a:lnTo>
                    <a:pt x="49149" y="322580"/>
                  </a:lnTo>
                  <a:lnTo>
                    <a:pt x="46481" y="323088"/>
                  </a:lnTo>
                  <a:lnTo>
                    <a:pt x="43306" y="323342"/>
                  </a:lnTo>
                  <a:lnTo>
                    <a:pt x="40005" y="323596"/>
                  </a:lnTo>
                  <a:lnTo>
                    <a:pt x="35813" y="323723"/>
                  </a:lnTo>
                  <a:lnTo>
                    <a:pt x="30733" y="323723"/>
                  </a:lnTo>
                  <a:lnTo>
                    <a:pt x="24256" y="323723"/>
                  </a:lnTo>
                  <a:lnTo>
                    <a:pt x="5842" y="321183"/>
                  </a:lnTo>
                  <a:lnTo>
                    <a:pt x="3556" y="320421"/>
                  </a:lnTo>
                  <a:lnTo>
                    <a:pt x="2031" y="319277"/>
                  </a:lnTo>
                  <a:lnTo>
                    <a:pt x="1269" y="318008"/>
                  </a:lnTo>
                  <a:lnTo>
                    <a:pt x="381" y="316611"/>
                  </a:lnTo>
                  <a:lnTo>
                    <a:pt x="0" y="315087"/>
                  </a:lnTo>
                  <a:lnTo>
                    <a:pt x="0" y="313309"/>
                  </a:lnTo>
                  <a:lnTo>
                    <a:pt x="0" y="9905"/>
                  </a:lnTo>
                  <a:lnTo>
                    <a:pt x="0" y="8254"/>
                  </a:lnTo>
                  <a:lnTo>
                    <a:pt x="507" y="6857"/>
                  </a:lnTo>
                  <a:lnTo>
                    <a:pt x="1650" y="5588"/>
                  </a:lnTo>
                  <a:lnTo>
                    <a:pt x="2667" y="4445"/>
                  </a:lnTo>
                  <a:lnTo>
                    <a:pt x="4571" y="3301"/>
                  </a:lnTo>
                  <a:lnTo>
                    <a:pt x="7112" y="2540"/>
                  </a:lnTo>
                  <a:lnTo>
                    <a:pt x="9651" y="1650"/>
                  </a:lnTo>
                  <a:lnTo>
                    <a:pt x="12953" y="1143"/>
                  </a:lnTo>
                  <a:lnTo>
                    <a:pt x="17144" y="634"/>
                  </a:lnTo>
                  <a:lnTo>
                    <a:pt x="21208" y="253"/>
                  </a:lnTo>
                  <a:lnTo>
                    <a:pt x="26415" y="0"/>
                  </a:lnTo>
                  <a:lnTo>
                    <a:pt x="32765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21378" y="3059938"/>
            <a:ext cx="788924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496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Ее</a:t>
            </a:r>
            <a:r>
              <a:rPr sz="2000" spc="20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целью</a:t>
            </a:r>
            <a:r>
              <a:rPr sz="2000" spc="2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было</a:t>
            </a:r>
            <a:r>
              <a:rPr sz="2000" spc="20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20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увеличение</a:t>
            </a:r>
            <a:r>
              <a:rPr sz="2000" spc="20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показателей</a:t>
            </a:r>
            <a:r>
              <a:rPr sz="2000" spc="19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интеллектуального </a:t>
            </a:r>
            <a:r>
              <a:rPr sz="2000" dirty="0">
                <a:latin typeface="Calibri"/>
                <a:cs typeface="Calibri"/>
              </a:rPr>
              <a:t>развития,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1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адаптация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детей</a:t>
            </a:r>
            <a:r>
              <a:rPr sz="2000" spc="1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социуму.</a:t>
            </a:r>
            <a:r>
              <a:rPr sz="2000" spc="1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Но</a:t>
            </a:r>
            <a:r>
              <a:rPr sz="2000" spc="1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педагог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заметил,</a:t>
            </a:r>
            <a:r>
              <a:rPr sz="2000" spc="14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что </a:t>
            </a:r>
            <a:r>
              <a:rPr sz="2000" dirty="0">
                <a:latin typeface="Calibri"/>
                <a:cs typeface="Calibri"/>
              </a:rPr>
              <a:t>умственные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показатели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детей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улучшились.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Результаты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поражали.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год </a:t>
            </a:r>
            <a:r>
              <a:rPr sz="2000" dirty="0">
                <a:latin typeface="Calibri"/>
                <a:cs typeface="Calibri"/>
              </a:rPr>
              <a:t>воспитанники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догнали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перегнали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здоровых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сверстников.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76471" y="4431919"/>
            <a:ext cx="33477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7140" algn="l"/>
                <a:tab pos="1917700" algn="l"/>
              </a:tabLst>
            </a:pPr>
            <a:r>
              <a:rPr sz="2000" spc="-10" dirty="0">
                <a:latin typeface="Calibri"/>
                <a:cs typeface="Calibri"/>
              </a:rPr>
              <a:t>Соединив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свои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наблюдения,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68590" y="4431919"/>
            <a:ext cx="40411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5010" algn="l"/>
                <a:tab pos="1019810" algn="l"/>
                <a:tab pos="1998345" algn="l"/>
                <a:tab pos="2888615" algn="l"/>
              </a:tabLst>
            </a:pPr>
            <a:r>
              <a:rPr sz="2000" spc="-20" dirty="0">
                <a:latin typeface="Calibri"/>
                <a:cs typeface="Calibri"/>
              </a:rPr>
              <a:t>опыт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теорию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других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педагогов,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21378" y="4736719"/>
            <a:ext cx="15367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5570" algn="l"/>
              </a:tabLst>
            </a:pPr>
            <a:r>
              <a:rPr sz="2000" spc="-10" dirty="0">
                <a:latin typeface="Calibri"/>
                <a:cs typeface="Calibri"/>
              </a:rPr>
              <a:t>психологов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88889" y="4736719"/>
            <a:ext cx="62210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7800" algn="l"/>
                <a:tab pos="2336800" algn="l"/>
                <a:tab pos="3376295" algn="l"/>
                <a:tab pos="3891279" algn="l"/>
                <a:tab pos="4171950" algn="l"/>
                <a:tab pos="5165725" algn="l"/>
              </a:tabLst>
            </a:pPr>
            <a:r>
              <a:rPr sz="2000" spc="-10" dirty="0">
                <a:latin typeface="Calibri"/>
                <a:cs typeface="Calibri"/>
              </a:rPr>
              <a:t>философов,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Мария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собрала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все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единую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стройную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21378" y="4890239"/>
            <a:ext cx="7887970" cy="15494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spc="-10" dirty="0">
                <a:latin typeface="Calibri"/>
                <a:cs typeface="Calibri"/>
              </a:rPr>
              <a:t>систему,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которая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получила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название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метода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Монтессори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5080" indent="354965" algn="just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Затем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эта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методика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была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применена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обычных,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здоровых </a:t>
            </a:r>
            <a:r>
              <a:rPr sz="2000" dirty="0">
                <a:latin typeface="Calibri"/>
                <a:cs typeface="Calibri"/>
              </a:rPr>
              <a:t>ребят.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Это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было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нетрудно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сделать,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поскольку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программа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обучения </a:t>
            </a:r>
            <a:r>
              <a:rPr sz="2000" dirty="0">
                <a:latin typeface="Calibri"/>
                <a:cs typeface="Calibri"/>
              </a:rPr>
              <a:t>легко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подстраивается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способности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потребности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каждого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ребенка.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45780" y="794004"/>
            <a:ext cx="3284220" cy="224942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2000" y="3429000"/>
            <a:ext cx="2929128" cy="2827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424" y="1021080"/>
            <a:ext cx="11503152" cy="7071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4424" y="1021080"/>
            <a:ext cx="11503660" cy="707390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 marR="78740" indent="527050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latin typeface="Calibri"/>
                <a:cs typeface="Calibri"/>
              </a:rPr>
              <a:t>Коротко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философия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методики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укладывается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фразу: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«Направлять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детей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на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самостоятельное </a:t>
            </a:r>
            <a:r>
              <a:rPr sz="2000" b="1" i="1" dirty="0">
                <a:latin typeface="Calibri"/>
                <a:cs typeface="Calibri"/>
              </a:rPr>
              <a:t>воспитание,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обучение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и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развитие»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94992" y="266954"/>
            <a:ext cx="8006080" cy="454659"/>
            <a:chOff x="2094992" y="266954"/>
            <a:chExt cx="8006080" cy="454659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2518" y="284480"/>
              <a:ext cx="5324221" cy="4366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1097" y="273050"/>
              <a:ext cx="5312146" cy="424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6745" y="411607"/>
              <a:ext cx="107315" cy="1551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9685" y="408178"/>
              <a:ext cx="72517" cy="1621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52113" y="407924"/>
              <a:ext cx="72390" cy="1621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70373" y="407670"/>
              <a:ext cx="120776" cy="1624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58921" y="407670"/>
              <a:ext cx="120777" cy="1624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4289" y="407670"/>
              <a:ext cx="120776" cy="1624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9477" y="403733"/>
              <a:ext cx="86868" cy="7785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36596" y="370713"/>
              <a:ext cx="231140" cy="241935"/>
            </a:xfrm>
            <a:custGeom>
              <a:avLst/>
              <a:gdLst/>
              <a:ahLst/>
              <a:cxnLst/>
              <a:rect l="l" t="t" r="r" b="b"/>
              <a:pathLst>
                <a:path w="231139" h="241934">
                  <a:moveTo>
                    <a:pt x="85471" y="0"/>
                  </a:moveTo>
                  <a:lnTo>
                    <a:pt x="213614" y="0"/>
                  </a:lnTo>
                  <a:lnTo>
                    <a:pt x="219456" y="0"/>
                  </a:lnTo>
                  <a:lnTo>
                    <a:pt x="223774" y="1650"/>
                  </a:lnTo>
                  <a:lnTo>
                    <a:pt x="226568" y="4952"/>
                  </a:lnTo>
                  <a:lnTo>
                    <a:pt x="229362" y="8254"/>
                  </a:lnTo>
                  <a:lnTo>
                    <a:pt x="230759" y="13208"/>
                  </a:lnTo>
                  <a:lnTo>
                    <a:pt x="230759" y="20065"/>
                  </a:lnTo>
                  <a:lnTo>
                    <a:pt x="230759" y="228981"/>
                  </a:lnTo>
                  <a:lnTo>
                    <a:pt x="230759" y="230632"/>
                  </a:lnTo>
                  <a:lnTo>
                    <a:pt x="230251" y="232028"/>
                  </a:lnTo>
                  <a:lnTo>
                    <a:pt x="229235" y="233299"/>
                  </a:lnTo>
                  <a:lnTo>
                    <a:pt x="228219" y="234441"/>
                  </a:lnTo>
                  <a:lnTo>
                    <a:pt x="226568" y="235585"/>
                  </a:lnTo>
                  <a:lnTo>
                    <a:pt x="224281" y="236347"/>
                  </a:lnTo>
                  <a:lnTo>
                    <a:pt x="221996" y="237236"/>
                  </a:lnTo>
                  <a:lnTo>
                    <a:pt x="218821" y="237744"/>
                  </a:lnTo>
                  <a:lnTo>
                    <a:pt x="214756" y="238251"/>
                  </a:lnTo>
                  <a:lnTo>
                    <a:pt x="210693" y="238633"/>
                  </a:lnTo>
                  <a:lnTo>
                    <a:pt x="205740" y="238887"/>
                  </a:lnTo>
                  <a:lnTo>
                    <a:pt x="199771" y="238887"/>
                  </a:lnTo>
                  <a:lnTo>
                    <a:pt x="193675" y="238887"/>
                  </a:lnTo>
                  <a:lnTo>
                    <a:pt x="174879" y="236347"/>
                  </a:lnTo>
                  <a:lnTo>
                    <a:pt x="172466" y="235585"/>
                  </a:lnTo>
                  <a:lnTo>
                    <a:pt x="170815" y="234441"/>
                  </a:lnTo>
                  <a:lnTo>
                    <a:pt x="169926" y="233299"/>
                  </a:lnTo>
                  <a:lnTo>
                    <a:pt x="169037" y="232028"/>
                  </a:lnTo>
                  <a:lnTo>
                    <a:pt x="168529" y="230632"/>
                  </a:lnTo>
                  <a:lnTo>
                    <a:pt x="168529" y="228981"/>
                  </a:lnTo>
                  <a:lnTo>
                    <a:pt x="168529" y="50291"/>
                  </a:lnTo>
                  <a:lnTo>
                    <a:pt x="123698" y="50291"/>
                  </a:lnTo>
                  <a:lnTo>
                    <a:pt x="121580" y="69127"/>
                  </a:lnTo>
                  <a:lnTo>
                    <a:pt x="119237" y="86772"/>
                  </a:lnTo>
                  <a:lnTo>
                    <a:pt x="110867" y="132659"/>
                  </a:lnTo>
                  <a:lnTo>
                    <a:pt x="96422" y="179377"/>
                  </a:lnTo>
                  <a:lnTo>
                    <a:pt x="73644" y="217058"/>
                  </a:lnTo>
                  <a:lnTo>
                    <a:pt x="38862" y="238378"/>
                  </a:lnTo>
                  <a:lnTo>
                    <a:pt x="11430" y="241808"/>
                  </a:lnTo>
                  <a:lnTo>
                    <a:pt x="9143" y="241808"/>
                  </a:lnTo>
                  <a:lnTo>
                    <a:pt x="7239" y="241426"/>
                  </a:lnTo>
                  <a:lnTo>
                    <a:pt x="5715" y="240791"/>
                  </a:lnTo>
                  <a:lnTo>
                    <a:pt x="4191" y="240157"/>
                  </a:lnTo>
                  <a:lnTo>
                    <a:pt x="3048" y="238887"/>
                  </a:lnTo>
                  <a:lnTo>
                    <a:pt x="2286" y="236982"/>
                  </a:lnTo>
                  <a:lnTo>
                    <a:pt x="1397" y="235076"/>
                  </a:lnTo>
                  <a:lnTo>
                    <a:pt x="889" y="232283"/>
                  </a:lnTo>
                  <a:lnTo>
                    <a:pt x="508" y="228726"/>
                  </a:lnTo>
                  <a:lnTo>
                    <a:pt x="254" y="225044"/>
                  </a:lnTo>
                  <a:lnTo>
                    <a:pt x="0" y="220217"/>
                  </a:lnTo>
                  <a:lnTo>
                    <a:pt x="0" y="214249"/>
                  </a:lnTo>
                  <a:lnTo>
                    <a:pt x="0" y="208152"/>
                  </a:lnTo>
                  <a:lnTo>
                    <a:pt x="1778" y="190626"/>
                  </a:lnTo>
                  <a:lnTo>
                    <a:pt x="2412" y="188595"/>
                  </a:lnTo>
                  <a:lnTo>
                    <a:pt x="3302" y="187198"/>
                  </a:lnTo>
                  <a:lnTo>
                    <a:pt x="4445" y="186562"/>
                  </a:lnTo>
                  <a:lnTo>
                    <a:pt x="5587" y="185927"/>
                  </a:lnTo>
                  <a:lnTo>
                    <a:pt x="7112" y="185547"/>
                  </a:lnTo>
                  <a:lnTo>
                    <a:pt x="8762" y="185547"/>
                  </a:lnTo>
                  <a:lnTo>
                    <a:pt x="13335" y="185547"/>
                  </a:lnTo>
                  <a:lnTo>
                    <a:pt x="17780" y="184658"/>
                  </a:lnTo>
                  <a:lnTo>
                    <a:pt x="21971" y="182752"/>
                  </a:lnTo>
                  <a:lnTo>
                    <a:pt x="26162" y="180848"/>
                  </a:lnTo>
                  <a:lnTo>
                    <a:pt x="46878" y="146776"/>
                  </a:lnTo>
                  <a:lnTo>
                    <a:pt x="57673" y="102727"/>
                  </a:lnTo>
                  <a:lnTo>
                    <a:pt x="65182" y="51689"/>
                  </a:lnTo>
                  <a:lnTo>
                    <a:pt x="68961" y="13208"/>
                  </a:lnTo>
                  <a:lnTo>
                    <a:pt x="70485" y="8254"/>
                  </a:lnTo>
                  <a:lnTo>
                    <a:pt x="73025" y="4952"/>
                  </a:lnTo>
                  <a:lnTo>
                    <a:pt x="75565" y="1650"/>
                  </a:lnTo>
                  <a:lnTo>
                    <a:pt x="79756" y="0"/>
                  </a:lnTo>
                  <a:lnTo>
                    <a:pt x="85471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87057" y="362585"/>
              <a:ext cx="232283" cy="2531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23817" y="362585"/>
              <a:ext cx="232283" cy="2531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74849" y="362585"/>
              <a:ext cx="232282" cy="25311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391279" y="367157"/>
              <a:ext cx="210820" cy="242570"/>
            </a:xfrm>
            <a:custGeom>
              <a:avLst/>
              <a:gdLst/>
              <a:ahLst/>
              <a:cxnLst/>
              <a:rect l="l" t="t" r="r" b="b"/>
              <a:pathLst>
                <a:path w="210820" h="242570">
                  <a:moveTo>
                    <a:pt x="123444" y="0"/>
                  </a:moveTo>
                  <a:lnTo>
                    <a:pt x="128524" y="0"/>
                  </a:lnTo>
                  <a:lnTo>
                    <a:pt x="134238" y="126"/>
                  </a:lnTo>
                  <a:lnTo>
                    <a:pt x="140335" y="253"/>
                  </a:lnTo>
                  <a:lnTo>
                    <a:pt x="146558" y="507"/>
                  </a:lnTo>
                  <a:lnTo>
                    <a:pt x="152908" y="762"/>
                  </a:lnTo>
                  <a:lnTo>
                    <a:pt x="159258" y="1015"/>
                  </a:lnTo>
                  <a:lnTo>
                    <a:pt x="165608" y="1396"/>
                  </a:lnTo>
                  <a:lnTo>
                    <a:pt x="171831" y="1777"/>
                  </a:lnTo>
                  <a:lnTo>
                    <a:pt x="178054" y="2158"/>
                  </a:lnTo>
                  <a:lnTo>
                    <a:pt x="184276" y="2539"/>
                  </a:lnTo>
                  <a:lnTo>
                    <a:pt x="189737" y="3047"/>
                  </a:lnTo>
                  <a:lnTo>
                    <a:pt x="194563" y="3555"/>
                  </a:lnTo>
                  <a:lnTo>
                    <a:pt x="200025" y="3809"/>
                  </a:lnTo>
                  <a:lnTo>
                    <a:pt x="204088" y="5714"/>
                  </a:lnTo>
                  <a:lnTo>
                    <a:pt x="206629" y="9143"/>
                  </a:lnTo>
                  <a:lnTo>
                    <a:pt x="209296" y="12445"/>
                  </a:lnTo>
                  <a:lnTo>
                    <a:pt x="210693" y="16890"/>
                  </a:lnTo>
                  <a:lnTo>
                    <a:pt x="210693" y="22351"/>
                  </a:lnTo>
                  <a:lnTo>
                    <a:pt x="210693" y="232537"/>
                  </a:lnTo>
                  <a:lnTo>
                    <a:pt x="210693" y="234314"/>
                  </a:lnTo>
                  <a:lnTo>
                    <a:pt x="210312" y="235838"/>
                  </a:lnTo>
                  <a:lnTo>
                    <a:pt x="209550" y="237108"/>
                  </a:lnTo>
                  <a:lnTo>
                    <a:pt x="208787" y="238251"/>
                  </a:lnTo>
                  <a:lnTo>
                    <a:pt x="207263" y="239394"/>
                  </a:lnTo>
                  <a:lnTo>
                    <a:pt x="205105" y="240156"/>
                  </a:lnTo>
                  <a:lnTo>
                    <a:pt x="202819" y="241045"/>
                  </a:lnTo>
                  <a:lnTo>
                    <a:pt x="199644" y="241553"/>
                  </a:lnTo>
                  <a:lnTo>
                    <a:pt x="195707" y="241934"/>
                  </a:lnTo>
                  <a:lnTo>
                    <a:pt x="191643" y="242188"/>
                  </a:lnTo>
                  <a:lnTo>
                    <a:pt x="186309" y="242442"/>
                  </a:lnTo>
                  <a:lnTo>
                    <a:pt x="179705" y="242442"/>
                  </a:lnTo>
                  <a:lnTo>
                    <a:pt x="173736" y="242442"/>
                  </a:lnTo>
                  <a:lnTo>
                    <a:pt x="155321" y="240156"/>
                  </a:lnTo>
                  <a:lnTo>
                    <a:pt x="152908" y="239394"/>
                  </a:lnTo>
                  <a:lnTo>
                    <a:pt x="151257" y="238251"/>
                  </a:lnTo>
                  <a:lnTo>
                    <a:pt x="150368" y="237108"/>
                  </a:lnTo>
                  <a:lnTo>
                    <a:pt x="149351" y="235838"/>
                  </a:lnTo>
                  <a:lnTo>
                    <a:pt x="148971" y="234314"/>
                  </a:lnTo>
                  <a:lnTo>
                    <a:pt x="148971" y="232537"/>
                  </a:lnTo>
                  <a:lnTo>
                    <a:pt x="148971" y="148970"/>
                  </a:lnTo>
                  <a:lnTo>
                    <a:pt x="132587" y="148970"/>
                  </a:lnTo>
                  <a:lnTo>
                    <a:pt x="124968" y="148970"/>
                  </a:lnTo>
                  <a:lnTo>
                    <a:pt x="118999" y="149732"/>
                  </a:lnTo>
                  <a:lnTo>
                    <a:pt x="114554" y="151129"/>
                  </a:lnTo>
                  <a:lnTo>
                    <a:pt x="109982" y="152526"/>
                  </a:lnTo>
                  <a:lnTo>
                    <a:pt x="105918" y="154939"/>
                  </a:lnTo>
                  <a:lnTo>
                    <a:pt x="102235" y="158241"/>
                  </a:lnTo>
                  <a:lnTo>
                    <a:pt x="98551" y="161670"/>
                  </a:lnTo>
                  <a:lnTo>
                    <a:pt x="95123" y="166115"/>
                  </a:lnTo>
                  <a:lnTo>
                    <a:pt x="91948" y="171703"/>
                  </a:lnTo>
                  <a:lnTo>
                    <a:pt x="88773" y="177164"/>
                  </a:lnTo>
                  <a:lnTo>
                    <a:pt x="85725" y="184150"/>
                  </a:lnTo>
                  <a:lnTo>
                    <a:pt x="82550" y="192531"/>
                  </a:lnTo>
                  <a:lnTo>
                    <a:pt x="67945" y="230504"/>
                  </a:lnTo>
                  <a:lnTo>
                    <a:pt x="66929" y="232917"/>
                  </a:lnTo>
                  <a:lnTo>
                    <a:pt x="65786" y="234950"/>
                  </a:lnTo>
                  <a:lnTo>
                    <a:pt x="64262" y="236600"/>
                  </a:lnTo>
                  <a:lnTo>
                    <a:pt x="62865" y="238125"/>
                  </a:lnTo>
                  <a:lnTo>
                    <a:pt x="60833" y="239394"/>
                  </a:lnTo>
                  <a:lnTo>
                    <a:pt x="58166" y="240156"/>
                  </a:lnTo>
                  <a:lnTo>
                    <a:pt x="55372" y="241045"/>
                  </a:lnTo>
                  <a:lnTo>
                    <a:pt x="51943" y="241553"/>
                  </a:lnTo>
                  <a:lnTo>
                    <a:pt x="47625" y="241934"/>
                  </a:lnTo>
                  <a:lnTo>
                    <a:pt x="43307" y="242188"/>
                  </a:lnTo>
                  <a:lnTo>
                    <a:pt x="37846" y="242442"/>
                  </a:lnTo>
                  <a:lnTo>
                    <a:pt x="31242" y="242442"/>
                  </a:lnTo>
                  <a:lnTo>
                    <a:pt x="25400" y="242442"/>
                  </a:lnTo>
                  <a:lnTo>
                    <a:pt x="6985" y="241172"/>
                  </a:lnTo>
                  <a:lnTo>
                    <a:pt x="4445" y="240664"/>
                  </a:lnTo>
                  <a:lnTo>
                    <a:pt x="2667" y="239902"/>
                  </a:lnTo>
                  <a:lnTo>
                    <a:pt x="1650" y="238887"/>
                  </a:lnTo>
                  <a:lnTo>
                    <a:pt x="508" y="237870"/>
                  </a:lnTo>
                  <a:lnTo>
                    <a:pt x="0" y="236473"/>
                  </a:lnTo>
                  <a:lnTo>
                    <a:pt x="0" y="234695"/>
                  </a:lnTo>
                  <a:lnTo>
                    <a:pt x="0" y="232917"/>
                  </a:lnTo>
                  <a:lnTo>
                    <a:pt x="635" y="230250"/>
                  </a:lnTo>
                  <a:lnTo>
                    <a:pt x="1905" y="226948"/>
                  </a:lnTo>
                  <a:lnTo>
                    <a:pt x="3175" y="223519"/>
                  </a:lnTo>
                  <a:lnTo>
                    <a:pt x="5461" y="218058"/>
                  </a:lnTo>
                  <a:lnTo>
                    <a:pt x="8890" y="210438"/>
                  </a:lnTo>
                  <a:lnTo>
                    <a:pt x="24003" y="175513"/>
                  </a:lnTo>
                  <a:lnTo>
                    <a:pt x="50768" y="140477"/>
                  </a:lnTo>
                  <a:lnTo>
                    <a:pt x="62484" y="134112"/>
                  </a:lnTo>
                  <a:lnTo>
                    <a:pt x="51460" y="130778"/>
                  </a:lnTo>
                  <a:lnTo>
                    <a:pt x="19746" y="105995"/>
                  </a:lnTo>
                  <a:lnTo>
                    <a:pt x="12192" y="75437"/>
                  </a:lnTo>
                  <a:lnTo>
                    <a:pt x="12622" y="66817"/>
                  </a:lnTo>
                  <a:lnTo>
                    <a:pt x="28003" y="30845"/>
                  </a:lnTo>
                  <a:lnTo>
                    <a:pt x="65101" y="8135"/>
                  </a:lnTo>
                  <a:lnTo>
                    <a:pt x="110079" y="331"/>
                  </a:lnTo>
                  <a:lnTo>
                    <a:pt x="123444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91207" y="360553"/>
              <a:ext cx="80263" cy="1592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60651" y="360553"/>
              <a:ext cx="80263" cy="15925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92369" y="358394"/>
              <a:ext cx="1384808" cy="26149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01088" y="273050"/>
              <a:ext cx="5041900" cy="425450"/>
            </a:xfrm>
            <a:custGeom>
              <a:avLst/>
              <a:gdLst/>
              <a:ahLst/>
              <a:cxnLst/>
              <a:rect l="l" t="t" r="r" b="b"/>
              <a:pathLst>
                <a:path w="5041900" h="425450">
                  <a:moveTo>
                    <a:pt x="1299210" y="91694"/>
                  </a:moveTo>
                  <a:lnTo>
                    <a:pt x="1305814" y="91694"/>
                  </a:lnTo>
                  <a:lnTo>
                    <a:pt x="1312290" y="92201"/>
                  </a:lnTo>
                  <a:lnTo>
                    <a:pt x="1318640" y="93472"/>
                  </a:lnTo>
                  <a:lnTo>
                    <a:pt x="1324990" y="94614"/>
                  </a:lnTo>
                  <a:lnTo>
                    <a:pt x="1330960" y="96138"/>
                  </a:lnTo>
                  <a:lnTo>
                    <a:pt x="1336421" y="98171"/>
                  </a:lnTo>
                  <a:lnTo>
                    <a:pt x="1342009" y="100075"/>
                  </a:lnTo>
                  <a:lnTo>
                    <a:pt x="1364488" y="115824"/>
                  </a:lnTo>
                  <a:lnTo>
                    <a:pt x="1365250" y="117094"/>
                  </a:lnTo>
                  <a:lnTo>
                    <a:pt x="1367154" y="128015"/>
                  </a:lnTo>
                  <a:lnTo>
                    <a:pt x="1367409" y="130810"/>
                  </a:lnTo>
                  <a:lnTo>
                    <a:pt x="1367536" y="134365"/>
                  </a:lnTo>
                  <a:lnTo>
                    <a:pt x="1367536" y="138557"/>
                  </a:lnTo>
                  <a:lnTo>
                    <a:pt x="1367536" y="148082"/>
                  </a:lnTo>
                  <a:lnTo>
                    <a:pt x="1366774" y="154812"/>
                  </a:lnTo>
                  <a:lnTo>
                    <a:pt x="1365123" y="158750"/>
                  </a:lnTo>
                  <a:lnTo>
                    <a:pt x="1363472" y="162560"/>
                  </a:lnTo>
                  <a:lnTo>
                    <a:pt x="1361313" y="164591"/>
                  </a:lnTo>
                  <a:lnTo>
                    <a:pt x="1358646" y="164591"/>
                  </a:lnTo>
                  <a:lnTo>
                    <a:pt x="1355852" y="164591"/>
                  </a:lnTo>
                  <a:lnTo>
                    <a:pt x="1352931" y="163322"/>
                  </a:lnTo>
                  <a:lnTo>
                    <a:pt x="1349756" y="161036"/>
                  </a:lnTo>
                  <a:lnTo>
                    <a:pt x="1346581" y="158750"/>
                  </a:lnTo>
                  <a:lnTo>
                    <a:pt x="1323213" y="145669"/>
                  </a:lnTo>
                  <a:lnTo>
                    <a:pt x="1317244" y="143383"/>
                  </a:lnTo>
                  <a:lnTo>
                    <a:pt x="1310132" y="142239"/>
                  </a:lnTo>
                  <a:lnTo>
                    <a:pt x="1301877" y="142239"/>
                  </a:lnTo>
                  <a:lnTo>
                    <a:pt x="1264792" y="160909"/>
                  </a:lnTo>
                  <a:lnTo>
                    <a:pt x="1252648" y="198770"/>
                  </a:lnTo>
                  <a:lnTo>
                    <a:pt x="1251839" y="215773"/>
                  </a:lnTo>
                  <a:lnTo>
                    <a:pt x="1252049" y="224462"/>
                  </a:lnTo>
                  <a:lnTo>
                    <a:pt x="1260348" y="264033"/>
                  </a:lnTo>
                  <a:lnTo>
                    <a:pt x="1264665" y="270128"/>
                  </a:lnTo>
                  <a:lnTo>
                    <a:pt x="1268857" y="276225"/>
                  </a:lnTo>
                  <a:lnTo>
                    <a:pt x="1274064" y="280797"/>
                  </a:lnTo>
                  <a:lnTo>
                    <a:pt x="1280414" y="283845"/>
                  </a:lnTo>
                  <a:lnTo>
                    <a:pt x="1286890" y="286892"/>
                  </a:lnTo>
                  <a:lnTo>
                    <a:pt x="1294257" y="288416"/>
                  </a:lnTo>
                  <a:lnTo>
                    <a:pt x="1302639" y="288416"/>
                  </a:lnTo>
                  <a:lnTo>
                    <a:pt x="1311275" y="288416"/>
                  </a:lnTo>
                  <a:lnTo>
                    <a:pt x="1349628" y="270001"/>
                  </a:lnTo>
                  <a:lnTo>
                    <a:pt x="1352677" y="267462"/>
                  </a:lnTo>
                  <a:lnTo>
                    <a:pt x="1355852" y="264922"/>
                  </a:lnTo>
                  <a:lnTo>
                    <a:pt x="1358519" y="263651"/>
                  </a:lnTo>
                  <a:lnTo>
                    <a:pt x="1360677" y="263651"/>
                  </a:lnTo>
                  <a:lnTo>
                    <a:pt x="1362075" y="263651"/>
                  </a:lnTo>
                  <a:lnTo>
                    <a:pt x="1363345" y="264033"/>
                  </a:lnTo>
                  <a:lnTo>
                    <a:pt x="1364361" y="264922"/>
                  </a:lnTo>
                  <a:lnTo>
                    <a:pt x="1365377" y="265684"/>
                  </a:lnTo>
                  <a:lnTo>
                    <a:pt x="1366139" y="267208"/>
                  </a:lnTo>
                  <a:lnTo>
                    <a:pt x="1366647" y="269494"/>
                  </a:lnTo>
                  <a:lnTo>
                    <a:pt x="1367282" y="271652"/>
                  </a:lnTo>
                  <a:lnTo>
                    <a:pt x="1367789" y="274574"/>
                  </a:lnTo>
                  <a:lnTo>
                    <a:pt x="1368044" y="278002"/>
                  </a:lnTo>
                  <a:lnTo>
                    <a:pt x="1368425" y="281432"/>
                  </a:lnTo>
                  <a:lnTo>
                    <a:pt x="1368552" y="286003"/>
                  </a:lnTo>
                  <a:lnTo>
                    <a:pt x="1368552" y="291464"/>
                  </a:lnTo>
                  <a:lnTo>
                    <a:pt x="1368552" y="295655"/>
                  </a:lnTo>
                  <a:lnTo>
                    <a:pt x="1368425" y="299338"/>
                  </a:lnTo>
                  <a:lnTo>
                    <a:pt x="1368171" y="302133"/>
                  </a:lnTo>
                  <a:lnTo>
                    <a:pt x="1367916" y="305053"/>
                  </a:lnTo>
                  <a:lnTo>
                    <a:pt x="1367663" y="307466"/>
                  </a:lnTo>
                  <a:lnTo>
                    <a:pt x="1367154" y="309499"/>
                  </a:lnTo>
                  <a:lnTo>
                    <a:pt x="1366774" y="311530"/>
                  </a:lnTo>
                  <a:lnTo>
                    <a:pt x="1361821" y="319024"/>
                  </a:lnTo>
                  <a:lnTo>
                    <a:pt x="1359915" y="320928"/>
                  </a:lnTo>
                  <a:lnTo>
                    <a:pt x="1335404" y="333248"/>
                  </a:lnTo>
                  <a:lnTo>
                    <a:pt x="1329309" y="335407"/>
                  </a:lnTo>
                  <a:lnTo>
                    <a:pt x="1322577" y="337185"/>
                  </a:lnTo>
                  <a:lnTo>
                    <a:pt x="1315465" y="338454"/>
                  </a:lnTo>
                  <a:lnTo>
                    <a:pt x="1308227" y="339851"/>
                  </a:lnTo>
                  <a:lnTo>
                    <a:pt x="1300861" y="340487"/>
                  </a:lnTo>
                  <a:lnTo>
                    <a:pt x="1293240" y="340487"/>
                  </a:lnTo>
                  <a:lnTo>
                    <a:pt x="1248028" y="332486"/>
                  </a:lnTo>
                  <a:lnTo>
                    <a:pt x="1214882" y="309117"/>
                  </a:lnTo>
                  <a:lnTo>
                    <a:pt x="1194689" y="271272"/>
                  </a:lnTo>
                  <a:lnTo>
                    <a:pt x="1187958" y="220345"/>
                  </a:lnTo>
                  <a:lnTo>
                    <a:pt x="1188479" y="204267"/>
                  </a:lnTo>
                  <a:lnTo>
                    <a:pt x="1196213" y="162940"/>
                  </a:lnTo>
                  <a:lnTo>
                    <a:pt x="1219453" y="122936"/>
                  </a:lnTo>
                  <a:lnTo>
                    <a:pt x="1254633" y="99313"/>
                  </a:lnTo>
                  <a:lnTo>
                    <a:pt x="1287279" y="92170"/>
                  </a:lnTo>
                  <a:lnTo>
                    <a:pt x="1299210" y="91694"/>
                  </a:lnTo>
                  <a:close/>
                </a:path>
                <a:path w="5041900" h="425450">
                  <a:moveTo>
                    <a:pt x="4951857" y="91439"/>
                  </a:moveTo>
                  <a:lnTo>
                    <a:pt x="4993259" y="100964"/>
                  </a:lnTo>
                  <a:lnTo>
                    <a:pt x="5021071" y="127126"/>
                  </a:lnTo>
                  <a:lnTo>
                    <a:pt x="5036820" y="165735"/>
                  </a:lnTo>
                  <a:lnTo>
                    <a:pt x="5041772" y="212851"/>
                  </a:lnTo>
                  <a:lnTo>
                    <a:pt x="5041388" y="227238"/>
                  </a:lnTo>
                  <a:lnTo>
                    <a:pt x="5035422" y="266064"/>
                  </a:lnTo>
                  <a:lnTo>
                    <a:pt x="5017008" y="306324"/>
                  </a:lnTo>
                  <a:lnTo>
                    <a:pt x="4986782" y="331850"/>
                  </a:lnTo>
                  <a:lnTo>
                    <a:pt x="4945380" y="340740"/>
                  </a:lnTo>
                  <a:lnTo>
                    <a:pt x="4939030" y="340740"/>
                  </a:lnTo>
                  <a:lnTo>
                    <a:pt x="4933061" y="340105"/>
                  </a:lnTo>
                  <a:lnTo>
                    <a:pt x="4927727" y="338836"/>
                  </a:lnTo>
                  <a:lnTo>
                    <a:pt x="4922266" y="337565"/>
                  </a:lnTo>
                  <a:lnTo>
                    <a:pt x="4917059" y="335661"/>
                  </a:lnTo>
                  <a:lnTo>
                    <a:pt x="4912106" y="333121"/>
                  </a:lnTo>
                  <a:lnTo>
                    <a:pt x="4907026" y="330580"/>
                  </a:lnTo>
                  <a:lnTo>
                    <a:pt x="4881753" y="310261"/>
                  </a:lnTo>
                  <a:lnTo>
                    <a:pt x="4881753" y="414274"/>
                  </a:lnTo>
                  <a:lnTo>
                    <a:pt x="4881753" y="415925"/>
                  </a:lnTo>
                  <a:lnTo>
                    <a:pt x="4881245" y="417449"/>
                  </a:lnTo>
                  <a:lnTo>
                    <a:pt x="4880229" y="418719"/>
                  </a:lnTo>
                  <a:lnTo>
                    <a:pt x="4879213" y="420115"/>
                  </a:lnTo>
                  <a:lnTo>
                    <a:pt x="4877562" y="421259"/>
                  </a:lnTo>
                  <a:lnTo>
                    <a:pt x="4875148" y="422148"/>
                  </a:lnTo>
                  <a:lnTo>
                    <a:pt x="4872736" y="423037"/>
                  </a:lnTo>
                  <a:lnTo>
                    <a:pt x="4869561" y="423672"/>
                  </a:lnTo>
                  <a:lnTo>
                    <a:pt x="4865623" y="424179"/>
                  </a:lnTo>
                  <a:lnTo>
                    <a:pt x="4861687" y="424688"/>
                  </a:lnTo>
                  <a:lnTo>
                    <a:pt x="4856607" y="424941"/>
                  </a:lnTo>
                  <a:lnTo>
                    <a:pt x="4850511" y="424941"/>
                  </a:lnTo>
                  <a:lnTo>
                    <a:pt x="4844415" y="424941"/>
                  </a:lnTo>
                  <a:lnTo>
                    <a:pt x="4839335" y="424688"/>
                  </a:lnTo>
                  <a:lnTo>
                    <a:pt x="4835397" y="424179"/>
                  </a:lnTo>
                  <a:lnTo>
                    <a:pt x="4831461" y="423672"/>
                  </a:lnTo>
                  <a:lnTo>
                    <a:pt x="4820793" y="418719"/>
                  </a:lnTo>
                  <a:lnTo>
                    <a:pt x="4819777" y="417449"/>
                  </a:lnTo>
                  <a:lnTo>
                    <a:pt x="4819269" y="415925"/>
                  </a:lnTo>
                  <a:lnTo>
                    <a:pt x="4819269" y="414274"/>
                  </a:lnTo>
                  <a:lnTo>
                    <a:pt x="4819269" y="105537"/>
                  </a:lnTo>
                  <a:lnTo>
                    <a:pt x="4819269" y="103886"/>
                  </a:lnTo>
                  <a:lnTo>
                    <a:pt x="4819650" y="102488"/>
                  </a:lnTo>
                  <a:lnTo>
                    <a:pt x="4820539" y="101219"/>
                  </a:lnTo>
                  <a:lnTo>
                    <a:pt x="4821301" y="99949"/>
                  </a:lnTo>
                  <a:lnTo>
                    <a:pt x="4822825" y="98933"/>
                  </a:lnTo>
                  <a:lnTo>
                    <a:pt x="4824857" y="98171"/>
                  </a:lnTo>
                  <a:lnTo>
                    <a:pt x="4826889" y="97282"/>
                  </a:lnTo>
                  <a:lnTo>
                    <a:pt x="4829683" y="96647"/>
                  </a:lnTo>
                  <a:lnTo>
                    <a:pt x="4832985" y="96265"/>
                  </a:lnTo>
                  <a:lnTo>
                    <a:pt x="4836414" y="95885"/>
                  </a:lnTo>
                  <a:lnTo>
                    <a:pt x="4840732" y="95630"/>
                  </a:lnTo>
                  <a:lnTo>
                    <a:pt x="4845812" y="95630"/>
                  </a:lnTo>
                  <a:lnTo>
                    <a:pt x="4850765" y="95630"/>
                  </a:lnTo>
                  <a:lnTo>
                    <a:pt x="4854956" y="95885"/>
                  </a:lnTo>
                  <a:lnTo>
                    <a:pt x="4858258" y="96265"/>
                  </a:lnTo>
                  <a:lnTo>
                    <a:pt x="4861687" y="96647"/>
                  </a:lnTo>
                  <a:lnTo>
                    <a:pt x="4864481" y="97282"/>
                  </a:lnTo>
                  <a:lnTo>
                    <a:pt x="4866513" y="98171"/>
                  </a:lnTo>
                  <a:lnTo>
                    <a:pt x="4868545" y="98933"/>
                  </a:lnTo>
                  <a:lnTo>
                    <a:pt x="4869942" y="99949"/>
                  </a:lnTo>
                  <a:lnTo>
                    <a:pt x="4870831" y="101219"/>
                  </a:lnTo>
                  <a:lnTo>
                    <a:pt x="4871593" y="102488"/>
                  </a:lnTo>
                  <a:lnTo>
                    <a:pt x="4872101" y="103886"/>
                  </a:lnTo>
                  <a:lnTo>
                    <a:pt x="4872101" y="105537"/>
                  </a:lnTo>
                  <a:lnTo>
                    <a:pt x="4872101" y="131572"/>
                  </a:lnTo>
                  <a:lnTo>
                    <a:pt x="4903470" y="104901"/>
                  </a:lnTo>
                  <a:lnTo>
                    <a:pt x="4909946" y="101473"/>
                  </a:lnTo>
                  <a:lnTo>
                    <a:pt x="4916423" y="98044"/>
                  </a:lnTo>
                  <a:lnTo>
                    <a:pt x="4923028" y="95503"/>
                  </a:lnTo>
                  <a:lnTo>
                    <a:pt x="4929886" y="93852"/>
                  </a:lnTo>
                  <a:lnTo>
                    <a:pt x="4936744" y="92201"/>
                  </a:lnTo>
                  <a:lnTo>
                    <a:pt x="4944110" y="91439"/>
                  </a:lnTo>
                  <a:lnTo>
                    <a:pt x="4951857" y="91439"/>
                  </a:lnTo>
                  <a:close/>
                </a:path>
                <a:path w="5041900" h="425450">
                  <a:moveTo>
                    <a:pt x="3232404" y="91439"/>
                  </a:moveTo>
                  <a:lnTo>
                    <a:pt x="3272534" y="95940"/>
                  </a:lnTo>
                  <a:lnTo>
                    <a:pt x="3312415" y="115853"/>
                  </a:lnTo>
                  <a:lnTo>
                    <a:pt x="3337214" y="150586"/>
                  </a:lnTo>
                  <a:lnTo>
                    <a:pt x="3347670" y="199530"/>
                  </a:lnTo>
                  <a:lnTo>
                    <a:pt x="3348101" y="213867"/>
                  </a:lnTo>
                  <a:lnTo>
                    <a:pt x="3347646" y="227657"/>
                  </a:lnTo>
                  <a:lnTo>
                    <a:pt x="3340735" y="265429"/>
                  </a:lnTo>
                  <a:lnTo>
                    <a:pt x="3318129" y="305562"/>
                  </a:lnTo>
                  <a:lnTo>
                    <a:pt x="3280156" y="331597"/>
                  </a:lnTo>
                  <a:lnTo>
                    <a:pt x="3241704" y="340169"/>
                  </a:lnTo>
                  <a:lnTo>
                    <a:pt x="3226942" y="340740"/>
                  </a:lnTo>
                  <a:lnTo>
                    <a:pt x="3212657" y="340219"/>
                  </a:lnTo>
                  <a:lnTo>
                    <a:pt x="3165228" y="327935"/>
                  </a:lnTo>
                  <a:lnTo>
                    <a:pt x="3132748" y="300476"/>
                  </a:lnTo>
                  <a:lnTo>
                    <a:pt x="3115103" y="258550"/>
                  </a:lnTo>
                  <a:lnTo>
                    <a:pt x="3111246" y="218312"/>
                  </a:lnTo>
                  <a:lnTo>
                    <a:pt x="3111720" y="204503"/>
                  </a:lnTo>
                  <a:lnTo>
                    <a:pt x="3118739" y="166624"/>
                  </a:lnTo>
                  <a:lnTo>
                    <a:pt x="3141472" y="126491"/>
                  </a:lnTo>
                  <a:lnTo>
                    <a:pt x="3179191" y="100584"/>
                  </a:lnTo>
                  <a:lnTo>
                    <a:pt x="3217642" y="92011"/>
                  </a:lnTo>
                  <a:lnTo>
                    <a:pt x="3232404" y="91439"/>
                  </a:lnTo>
                  <a:close/>
                </a:path>
                <a:path w="5041900" h="425450">
                  <a:moveTo>
                    <a:pt x="1520952" y="91439"/>
                  </a:moveTo>
                  <a:lnTo>
                    <a:pt x="1561082" y="95940"/>
                  </a:lnTo>
                  <a:lnTo>
                    <a:pt x="1600963" y="115853"/>
                  </a:lnTo>
                  <a:lnTo>
                    <a:pt x="1625762" y="150586"/>
                  </a:lnTo>
                  <a:lnTo>
                    <a:pt x="1636218" y="199530"/>
                  </a:lnTo>
                  <a:lnTo>
                    <a:pt x="1636649" y="213867"/>
                  </a:lnTo>
                  <a:lnTo>
                    <a:pt x="1636194" y="227657"/>
                  </a:lnTo>
                  <a:lnTo>
                    <a:pt x="1629283" y="265429"/>
                  </a:lnTo>
                  <a:lnTo>
                    <a:pt x="1606677" y="305562"/>
                  </a:lnTo>
                  <a:lnTo>
                    <a:pt x="1568703" y="331597"/>
                  </a:lnTo>
                  <a:lnTo>
                    <a:pt x="1530252" y="340169"/>
                  </a:lnTo>
                  <a:lnTo>
                    <a:pt x="1515490" y="340740"/>
                  </a:lnTo>
                  <a:lnTo>
                    <a:pt x="1501223" y="340219"/>
                  </a:lnTo>
                  <a:lnTo>
                    <a:pt x="1453776" y="327935"/>
                  </a:lnTo>
                  <a:lnTo>
                    <a:pt x="1421296" y="300476"/>
                  </a:lnTo>
                  <a:lnTo>
                    <a:pt x="1403651" y="258550"/>
                  </a:lnTo>
                  <a:lnTo>
                    <a:pt x="1399794" y="218312"/>
                  </a:lnTo>
                  <a:lnTo>
                    <a:pt x="1400268" y="204503"/>
                  </a:lnTo>
                  <a:lnTo>
                    <a:pt x="1407287" y="166624"/>
                  </a:lnTo>
                  <a:lnTo>
                    <a:pt x="1430020" y="126491"/>
                  </a:lnTo>
                  <a:lnTo>
                    <a:pt x="1467739" y="100584"/>
                  </a:lnTo>
                  <a:lnTo>
                    <a:pt x="1506190" y="92011"/>
                  </a:lnTo>
                  <a:lnTo>
                    <a:pt x="1520952" y="91439"/>
                  </a:lnTo>
                  <a:close/>
                </a:path>
                <a:path w="5041900" h="425450">
                  <a:moveTo>
                    <a:pt x="1036319" y="91439"/>
                  </a:moveTo>
                  <a:lnTo>
                    <a:pt x="1076450" y="95940"/>
                  </a:lnTo>
                  <a:lnTo>
                    <a:pt x="1116331" y="115853"/>
                  </a:lnTo>
                  <a:lnTo>
                    <a:pt x="1141130" y="150586"/>
                  </a:lnTo>
                  <a:lnTo>
                    <a:pt x="1151586" y="199530"/>
                  </a:lnTo>
                  <a:lnTo>
                    <a:pt x="1152016" y="213867"/>
                  </a:lnTo>
                  <a:lnTo>
                    <a:pt x="1151562" y="227657"/>
                  </a:lnTo>
                  <a:lnTo>
                    <a:pt x="1144651" y="265429"/>
                  </a:lnTo>
                  <a:lnTo>
                    <a:pt x="1122045" y="305562"/>
                  </a:lnTo>
                  <a:lnTo>
                    <a:pt x="1084072" y="331597"/>
                  </a:lnTo>
                  <a:lnTo>
                    <a:pt x="1045620" y="340169"/>
                  </a:lnTo>
                  <a:lnTo>
                    <a:pt x="1030859" y="340740"/>
                  </a:lnTo>
                  <a:lnTo>
                    <a:pt x="1016591" y="340219"/>
                  </a:lnTo>
                  <a:lnTo>
                    <a:pt x="969144" y="327935"/>
                  </a:lnTo>
                  <a:lnTo>
                    <a:pt x="936664" y="300476"/>
                  </a:lnTo>
                  <a:lnTo>
                    <a:pt x="919019" y="258550"/>
                  </a:lnTo>
                  <a:lnTo>
                    <a:pt x="915162" y="218312"/>
                  </a:lnTo>
                  <a:lnTo>
                    <a:pt x="915636" y="204503"/>
                  </a:lnTo>
                  <a:lnTo>
                    <a:pt x="922655" y="166624"/>
                  </a:lnTo>
                  <a:lnTo>
                    <a:pt x="945388" y="126491"/>
                  </a:lnTo>
                  <a:lnTo>
                    <a:pt x="983107" y="100584"/>
                  </a:lnTo>
                  <a:lnTo>
                    <a:pt x="1021558" y="92011"/>
                  </a:lnTo>
                  <a:lnTo>
                    <a:pt x="1036319" y="91439"/>
                  </a:lnTo>
                  <a:close/>
                </a:path>
                <a:path w="5041900" h="425450">
                  <a:moveTo>
                    <a:pt x="2709417" y="14350"/>
                  </a:moveTo>
                  <a:lnTo>
                    <a:pt x="2751963" y="14350"/>
                  </a:lnTo>
                  <a:lnTo>
                    <a:pt x="2759583" y="14350"/>
                  </a:lnTo>
                  <a:lnTo>
                    <a:pt x="2766060" y="14985"/>
                  </a:lnTo>
                  <a:lnTo>
                    <a:pt x="2771521" y="16255"/>
                  </a:lnTo>
                  <a:lnTo>
                    <a:pt x="2776982" y="17399"/>
                  </a:lnTo>
                  <a:lnTo>
                    <a:pt x="2781681" y="19557"/>
                  </a:lnTo>
                  <a:lnTo>
                    <a:pt x="2785617" y="22478"/>
                  </a:lnTo>
                  <a:lnTo>
                    <a:pt x="2789682" y="25273"/>
                  </a:lnTo>
                  <a:lnTo>
                    <a:pt x="2792984" y="29082"/>
                  </a:lnTo>
                  <a:lnTo>
                    <a:pt x="2795651" y="33781"/>
                  </a:lnTo>
                  <a:lnTo>
                    <a:pt x="2798191" y="38480"/>
                  </a:lnTo>
                  <a:lnTo>
                    <a:pt x="2800604" y="44323"/>
                  </a:lnTo>
                  <a:lnTo>
                    <a:pt x="2802509" y="51307"/>
                  </a:lnTo>
                  <a:lnTo>
                    <a:pt x="2871851" y="242315"/>
                  </a:lnTo>
                  <a:lnTo>
                    <a:pt x="2872866" y="242315"/>
                  </a:lnTo>
                  <a:lnTo>
                    <a:pt x="2944749" y="51816"/>
                  </a:lnTo>
                  <a:lnTo>
                    <a:pt x="2946908" y="44830"/>
                  </a:lnTo>
                  <a:lnTo>
                    <a:pt x="2949321" y="38989"/>
                  </a:lnTo>
                  <a:lnTo>
                    <a:pt x="2951861" y="34163"/>
                  </a:lnTo>
                  <a:lnTo>
                    <a:pt x="2954401" y="29336"/>
                  </a:lnTo>
                  <a:lnTo>
                    <a:pt x="2957322" y="25526"/>
                  </a:lnTo>
                  <a:lnTo>
                    <a:pt x="2960751" y="22478"/>
                  </a:lnTo>
                  <a:lnTo>
                    <a:pt x="2964179" y="19557"/>
                  </a:lnTo>
                  <a:lnTo>
                    <a:pt x="2968116" y="17399"/>
                  </a:lnTo>
                  <a:lnTo>
                    <a:pt x="2972816" y="16255"/>
                  </a:lnTo>
                  <a:lnTo>
                    <a:pt x="2977388" y="14985"/>
                  </a:lnTo>
                  <a:lnTo>
                    <a:pt x="2982722" y="14350"/>
                  </a:lnTo>
                  <a:lnTo>
                    <a:pt x="2988817" y="14350"/>
                  </a:lnTo>
                  <a:lnTo>
                    <a:pt x="3032760" y="14350"/>
                  </a:lnTo>
                  <a:lnTo>
                    <a:pt x="3037204" y="14350"/>
                  </a:lnTo>
                  <a:lnTo>
                    <a:pt x="3041015" y="14985"/>
                  </a:lnTo>
                  <a:lnTo>
                    <a:pt x="3044316" y="16128"/>
                  </a:lnTo>
                  <a:lnTo>
                    <a:pt x="3047491" y="17272"/>
                  </a:lnTo>
                  <a:lnTo>
                    <a:pt x="3050159" y="18923"/>
                  </a:lnTo>
                  <a:lnTo>
                    <a:pt x="3052191" y="21208"/>
                  </a:lnTo>
                  <a:lnTo>
                    <a:pt x="3054223" y="23368"/>
                  </a:lnTo>
                  <a:lnTo>
                    <a:pt x="3055874" y="26161"/>
                  </a:lnTo>
                  <a:lnTo>
                    <a:pt x="3056890" y="29336"/>
                  </a:lnTo>
                  <a:lnTo>
                    <a:pt x="3057906" y="32639"/>
                  </a:lnTo>
                  <a:lnTo>
                    <a:pt x="3058541" y="36195"/>
                  </a:lnTo>
                  <a:lnTo>
                    <a:pt x="3058541" y="40385"/>
                  </a:lnTo>
                  <a:lnTo>
                    <a:pt x="3058541" y="326136"/>
                  </a:lnTo>
                  <a:lnTo>
                    <a:pt x="3058541" y="327787"/>
                  </a:lnTo>
                  <a:lnTo>
                    <a:pt x="3058033" y="329184"/>
                  </a:lnTo>
                  <a:lnTo>
                    <a:pt x="3057144" y="330580"/>
                  </a:lnTo>
                  <a:lnTo>
                    <a:pt x="3056254" y="331850"/>
                  </a:lnTo>
                  <a:lnTo>
                    <a:pt x="3054604" y="332994"/>
                  </a:lnTo>
                  <a:lnTo>
                    <a:pt x="3052191" y="333755"/>
                  </a:lnTo>
                  <a:lnTo>
                    <a:pt x="3049778" y="334645"/>
                  </a:lnTo>
                  <a:lnTo>
                    <a:pt x="3046603" y="335279"/>
                  </a:lnTo>
                  <a:lnTo>
                    <a:pt x="3042666" y="335788"/>
                  </a:lnTo>
                  <a:lnTo>
                    <a:pt x="3038729" y="336296"/>
                  </a:lnTo>
                  <a:lnTo>
                    <a:pt x="3033649" y="336550"/>
                  </a:lnTo>
                  <a:lnTo>
                    <a:pt x="3027553" y="336550"/>
                  </a:lnTo>
                  <a:lnTo>
                    <a:pt x="3021584" y="336550"/>
                  </a:lnTo>
                  <a:lnTo>
                    <a:pt x="3016631" y="336296"/>
                  </a:lnTo>
                  <a:lnTo>
                    <a:pt x="3012694" y="335788"/>
                  </a:lnTo>
                  <a:lnTo>
                    <a:pt x="3008757" y="335279"/>
                  </a:lnTo>
                  <a:lnTo>
                    <a:pt x="3005582" y="334645"/>
                  </a:lnTo>
                  <a:lnTo>
                    <a:pt x="3003296" y="333755"/>
                  </a:lnTo>
                  <a:lnTo>
                    <a:pt x="3000883" y="332994"/>
                  </a:lnTo>
                  <a:lnTo>
                    <a:pt x="2999232" y="331850"/>
                  </a:lnTo>
                  <a:lnTo>
                    <a:pt x="2998342" y="330580"/>
                  </a:lnTo>
                  <a:lnTo>
                    <a:pt x="2997327" y="329184"/>
                  </a:lnTo>
                  <a:lnTo>
                    <a:pt x="2996819" y="327787"/>
                  </a:lnTo>
                  <a:lnTo>
                    <a:pt x="2996819" y="326136"/>
                  </a:lnTo>
                  <a:lnTo>
                    <a:pt x="2996819" y="65150"/>
                  </a:lnTo>
                  <a:lnTo>
                    <a:pt x="2996311" y="65150"/>
                  </a:lnTo>
                  <a:lnTo>
                    <a:pt x="2903347" y="325882"/>
                  </a:lnTo>
                  <a:lnTo>
                    <a:pt x="2902712" y="328040"/>
                  </a:lnTo>
                  <a:lnTo>
                    <a:pt x="2901696" y="329819"/>
                  </a:lnTo>
                  <a:lnTo>
                    <a:pt x="2900172" y="331215"/>
                  </a:lnTo>
                  <a:lnTo>
                    <a:pt x="2898648" y="332613"/>
                  </a:lnTo>
                  <a:lnTo>
                    <a:pt x="2896616" y="333755"/>
                  </a:lnTo>
                  <a:lnTo>
                    <a:pt x="2894076" y="334517"/>
                  </a:lnTo>
                  <a:lnTo>
                    <a:pt x="2891536" y="335407"/>
                  </a:lnTo>
                  <a:lnTo>
                    <a:pt x="2888234" y="335914"/>
                  </a:lnTo>
                  <a:lnTo>
                    <a:pt x="2884297" y="336169"/>
                  </a:lnTo>
                  <a:lnTo>
                    <a:pt x="2880360" y="336423"/>
                  </a:lnTo>
                  <a:lnTo>
                    <a:pt x="2875534" y="336550"/>
                  </a:lnTo>
                  <a:lnTo>
                    <a:pt x="2869946" y="336550"/>
                  </a:lnTo>
                  <a:lnTo>
                    <a:pt x="2864358" y="336550"/>
                  </a:lnTo>
                  <a:lnTo>
                    <a:pt x="2845816" y="333883"/>
                  </a:lnTo>
                  <a:lnTo>
                    <a:pt x="2843149" y="332994"/>
                  </a:lnTo>
                  <a:lnTo>
                    <a:pt x="2836672" y="325882"/>
                  </a:lnTo>
                  <a:lnTo>
                    <a:pt x="2747010" y="65150"/>
                  </a:lnTo>
                  <a:lnTo>
                    <a:pt x="2746502" y="65150"/>
                  </a:lnTo>
                  <a:lnTo>
                    <a:pt x="2746502" y="326136"/>
                  </a:lnTo>
                  <a:lnTo>
                    <a:pt x="2746502" y="327787"/>
                  </a:lnTo>
                  <a:lnTo>
                    <a:pt x="2746121" y="329184"/>
                  </a:lnTo>
                  <a:lnTo>
                    <a:pt x="2745104" y="330580"/>
                  </a:lnTo>
                  <a:lnTo>
                    <a:pt x="2744216" y="331850"/>
                  </a:lnTo>
                  <a:lnTo>
                    <a:pt x="2742565" y="332994"/>
                  </a:lnTo>
                  <a:lnTo>
                    <a:pt x="2740025" y="333755"/>
                  </a:lnTo>
                  <a:lnTo>
                    <a:pt x="2737612" y="334645"/>
                  </a:lnTo>
                  <a:lnTo>
                    <a:pt x="2734437" y="335279"/>
                  </a:lnTo>
                  <a:lnTo>
                    <a:pt x="2730500" y="335788"/>
                  </a:lnTo>
                  <a:lnTo>
                    <a:pt x="2726690" y="336296"/>
                  </a:lnTo>
                  <a:lnTo>
                    <a:pt x="2721610" y="336550"/>
                  </a:lnTo>
                  <a:lnTo>
                    <a:pt x="2715514" y="336550"/>
                  </a:lnTo>
                  <a:lnTo>
                    <a:pt x="2709545" y="336550"/>
                  </a:lnTo>
                  <a:lnTo>
                    <a:pt x="2704591" y="336296"/>
                  </a:lnTo>
                  <a:lnTo>
                    <a:pt x="2700654" y="335788"/>
                  </a:lnTo>
                  <a:lnTo>
                    <a:pt x="2696717" y="335279"/>
                  </a:lnTo>
                  <a:lnTo>
                    <a:pt x="2693542" y="334645"/>
                  </a:lnTo>
                  <a:lnTo>
                    <a:pt x="2691129" y="333755"/>
                  </a:lnTo>
                  <a:lnTo>
                    <a:pt x="2688716" y="332994"/>
                  </a:lnTo>
                  <a:lnTo>
                    <a:pt x="2687066" y="331850"/>
                  </a:lnTo>
                  <a:lnTo>
                    <a:pt x="2686177" y="330580"/>
                  </a:lnTo>
                  <a:lnTo>
                    <a:pt x="2685288" y="329184"/>
                  </a:lnTo>
                  <a:lnTo>
                    <a:pt x="2684779" y="327787"/>
                  </a:lnTo>
                  <a:lnTo>
                    <a:pt x="2684779" y="326136"/>
                  </a:lnTo>
                  <a:lnTo>
                    <a:pt x="2684779" y="40385"/>
                  </a:lnTo>
                  <a:lnTo>
                    <a:pt x="2684779" y="32003"/>
                  </a:lnTo>
                  <a:lnTo>
                    <a:pt x="2687066" y="25526"/>
                  </a:lnTo>
                  <a:lnTo>
                    <a:pt x="2691511" y="21081"/>
                  </a:lnTo>
                  <a:lnTo>
                    <a:pt x="2695956" y="16636"/>
                  </a:lnTo>
                  <a:lnTo>
                    <a:pt x="2701925" y="14350"/>
                  </a:lnTo>
                  <a:lnTo>
                    <a:pt x="2709417" y="14350"/>
                  </a:lnTo>
                  <a:close/>
                </a:path>
                <a:path w="5041900" h="425450">
                  <a:moveTo>
                    <a:pt x="1826133" y="1016"/>
                  </a:moveTo>
                  <a:lnTo>
                    <a:pt x="1832102" y="1016"/>
                  </a:lnTo>
                  <a:lnTo>
                    <a:pt x="1837182" y="1270"/>
                  </a:lnTo>
                  <a:lnTo>
                    <a:pt x="1841119" y="1777"/>
                  </a:lnTo>
                  <a:lnTo>
                    <a:pt x="1845183" y="2158"/>
                  </a:lnTo>
                  <a:lnTo>
                    <a:pt x="1857121" y="10032"/>
                  </a:lnTo>
                  <a:lnTo>
                    <a:pt x="1857121" y="11683"/>
                  </a:lnTo>
                  <a:lnTo>
                    <a:pt x="1857121" y="91439"/>
                  </a:lnTo>
                  <a:lnTo>
                    <a:pt x="1898769" y="97601"/>
                  </a:lnTo>
                  <a:lnTo>
                    <a:pt x="1941292" y="118727"/>
                  </a:lnTo>
                  <a:lnTo>
                    <a:pt x="1968668" y="153346"/>
                  </a:lnTo>
                  <a:lnTo>
                    <a:pt x="1980572" y="200731"/>
                  </a:lnTo>
                  <a:lnTo>
                    <a:pt x="1981073" y="214375"/>
                  </a:lnTo>
                  <a:lnTo>
                    <a:pt x="1980553" y="227689"/>
                  </a:lnTo>
                  <a:lnTo>
                    <a:pt x="1968371" y="274891"/>
                  </a:lnTo>
                  <a:lnTo>
                    <a:pt x="1940454" y="310753"/>
                  </a:lnTo>
                  <a:lnTo>
                    <a:pt x="1897822" y="333561"/>
                  </a:lnTo>
                  <a:lnTo>
                    <a:pt x="1857121" y="340740"/>
                  </a:lnTo>
                  <a:lnTo>
                    <a:pt x="1857121" y="414274"/>
                  </a:lnTo>
                  <a:lnTo>
                    <a:pt x="1857121" y="415925"/>
                  </a:lnTo>
                  <a:lnTo>
                    <a:pt x="1856613" y="417449"/>
                  </a:lnTo>
                  <a:lnTo>
                    <a:pt x="1841119" y="424179"/>
                  </a:lnTo>
                  <a:lnTo>
                    <a:pt x="1837182" y="424688"/>
                  </a:lnTo>
                  <a:lnTo>
                    <a:pt x="1832102" y="424941"/>
                  </a:lnTo>
                  <a:lnTo>
                    <a:pt x="1826133" y="424941"/>
                  </a:lnTo>
                  <a:lnTo>
                    <a:pt x="1820037" y="424941"/>
                  </a:lnTo>
                  <a:lnTo>
                    <a:pt x="1801495" y="422148"/>
                  </a:lnTo>
                  <a:lnTo>
                    <a:pt x="1799082" y="421259"/>
                  </a:lnTo>
                  <a:lnTo>
                    <a:pt x="1797431" y="420115"/>
                  </a:lnTo>
                  <a:lnTo>
                    <a:pt x="1796414" y="418719"/>
                  </a:lnTo>
                  <a:lnTo>
                    <a:pt x="1795526" y="417449"/>
                  </a:lnTo>
                  <a:lnTo>
                    <a:pt x="1795017" y="415925"/>
                  </a:lnTo>
                  <a:lnTo>
                    <a:pt x="1795017" y="414274"/>
                  </a:lnTo>
                  <a:lnTo>
                    <a:pt x="1795017" y="340740"/>
                  </a:lnTo>
                  <a:lnTo>
                    <a:pt x="1753602" y="334615"/>
                  </a:lnTo>
                  <a:lnTo>
                    <a:pt x="1711100" y="313705"/>
                  </a:lnTo>
                  <a:lnTo>
                    <a:pt x="1683617" y="279088"/>
                  </a:lnTo>
                  <a:lnTo>
                    <a:pt x="1671566" y="231703"/>
                  </a:lnTo>
                  <a:lnTo>
                    <a:pt x="1671065" y="218059"/>
                  </a:lnTo>
                  <a:lnTo>
                    <a:pt x="1671587" y="204725"/>
                  </a:lnTo>
                  <a:lnTo>
                    <a:pt x="1683968" y="157341"/>
                  </a:lnTo>
                  <a:lnTo>
                    <a:pt x="1711936" y="121374"/>
                  </a:lnTo>
                  <a:lnTo>
                    <a:pt x="1754370" y="98565"/>
                  </a:lnTo>
                  <a:lnTo>
                    <a:pt x="1795017" y="91439"/>
                  </a:lnTo>
                  <a:lnTo>
                    <a:pt x="1795017" y="11683"/>
                  </a:lnTo>
                  <a:lnTo>
                    <a:pt x="1795017" y="10032"/>
                  </a:lnTo>
                  <a:lnTo>
                    <a:pt x="1795526" y="8508"/>
                  </a:lnTo>
                  <a:lnTo>
                    <a:pt x="1811020" y="1777"/>
                  </a:lnTo>
                  <a:lnTo>
                    <a:pt x="1815084" y="1270"/>
                  </a:lnTo>
                  <a:lnTo>
                    <a:pt x="1820037" y="1016"/>
                  </a:lnTo>
                  <a:lnTo>
                    <a:pt x="1826133" y="1016"/>
                  </a:lnTo>
                  <a:close/>
                </a:path>
                <a:path w="5041900" h="425450">
                  <a:moveTo>
                    <a:pt x="164973" y="0"/>
                  </a:moveTo>
                  <a:lnTo>
                    <a:pt x="171069" y="0"/>
                  </a:lnTo>
                  <a:lnTo>
                    <a:pt x="176275" y="253"/>
                  </a:lnTo>
                  <a:lnTo>
                    <a:pt x="197231" y="7493"/>
                  </a:lnTo>
                  <a:lnTo>
                    <a:pt x="197231" y="9144"/>
                  </a:lnTo>
                  <a:lnTo>
                    <a:pt x="197231" y="44323"/>
                  </a:lnTo>
                  <a:lnTo>
                    <a:pt x="241754" y="50645"/>
                  </a:lnTo>
                  <a:lnTo>
                    <a:pt x="277399" y="64357"/>
                  </a:lnTo>
                  <a:lnTo>
                    <a:pt x="310848" y="94186"/>
                  </a:lnTo>
                  <a:lnTo>
                    <a:pt x="327898" y="138017"/>
                  </a:lnTo>
                  <a:lnTo>
                    <a:pt x="330073" y="164973"/>
                  </a:lnTo>
                  <a:lnTo>
                    <a:pt x="329527" y="178186"/>
                  </a:lnTo>
                  <a:lnTo>
                    <a:pt x="316648" y="224569"/>
                  </a:lnTo>
                  <a:lnTo>
                    <a:pt x="287279" y="259459"/>
                  </a:lnTo>
                  <a:lnTo>
                    <a:pt x="241629" y="282100"/>
                  </a:lnTo>
                  <a:lnTo>
                    <a:pt x="197231" y="289940"/>
                  </a:lnTo>
                  <a:lnTo>
                    <a:pt x="197231" y="327025"/>
                  </a:lnTo>
                  <a:lnTo>
                    <a:pt x="197231" y="328675"/>
                  </a:lnTo>
                  <a:lnTo>
                    <a:pt x="196595" y="330200"/>
                  </a:lnTo>
                  <a:lnTo>
                    <a:pt x="195580" y="331470"/>
                  </a:lnTo>
                  <a:lnTo>
                    <a:pt x="194563" y="332613"/>
                  </a:lnTo>
                  <a:lnTo>
                    <a:pt x="192786" y="333628"/>
                  </a:lnTo>
                  <a:lnTo>
                    <a:pt x="190373" y="334390"/>
                  </a:lnTo>
                  <a:lnTo>
                    <a:pt x="187960" y="335152"/>
                  </a:lnTo>
                  <a:lnTo>
                    <a:pt x="184657" y="335661"/>
                  </a:lnTo>
                  <a:lnTo>
                    <a:pt x="180467" y="336041"/>
                  </a:lnTo>
                  <a:lnTo>
                    <a:pt x="176275" y="336296"/>
                  </a:lnTo>
                  <a:lnTo>
                    <a:pt x="171069" y="336550"/>
                  </a:lnTo>
                  <a:lnTo>
                    <a:pt x="164973" y="336550"/>
                  </a:lnTo>
                  <a:lnTo>
                    <a:pt x="158750" y="336550"/>
                  </a:lnTo>
                  <a:lnTo>
                    <a:pt x="132714" y="328929"/>
                  </a:lnTo>
                  <a:lnTo>
                    <a:pt x="132714" y="327025"/>
                  </a:lnTo>
                  <a:lnTo>
                    <a:pt x="132714" y="289940"/>
                  </a:lnTo>
                  <a:lnTo>
                    <a:pt x="88084" y="284011"/>
                  </a:lnTo>
                  <a:lnTo>
                    <a:pt x="52324" y="270557"/>
                  </a:lnTo>
                  <a:lnTo>
                    <a:pt x="19081" y="240315"/>
                  </a:lnTo>
                  <a:lnTo>
                    <a:pt x="2111" y="195579"/>
                  </a:lnTo>
                  <a:lnTo>
                    <a:pt x="0" y="167512"/>
                  </a:lnTo>
                  <a:lnTo>
                    <a:pt x="525" y="155009"/>
                  </a:lnTo>
                  <a:lnTo>
                    <a:pt x="13297" y="110170"/>
                  </a:lnTo>
                  <a:lnTo>
                    <a:pt x="42664" y="75545"/>
                  </a:lnTo>
                  <a:lnTo>
                    <a:pt x="88191" y="52556"/>
                  </a:lnTo>
                  <a:lnTo>
                    <a:pt x="132714" y="44323"/>
                  </a:lnTo>
                  <a:lnTo>
                    <a:pt x="132714" y="9144"/>
                  </a:lnTo>
                  <a:lnTo>
                    <a:pt x="132714" y="7493"/>
                  </a:lnTo>
                  <a:lnTo>
                    <a:pt x="133350" y="6096"/>
                  </a:lnTo>
                  <a:lnTo>
                    <a:pt x="158876" y="0"/>
                  </a:lnTo>
                  <a:lnTo>
                    <a:pt x="164973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70140" y="469137"/>
              <a:ext cx="138430" cy="63500"/>
            </a:xfrm>
            <a:custGeom>
              <a:avLst/>
              <a:gdLst/>
              <a:ahLst/>
              <a:cxnLst/>
              <a:rect l="l" t="t" r="r" b="b"/>
              <a:pathLst>
                <a:path w="138429" h="63500">
                  <a:moveTo>
                    <a:pt x="9779" y="1905"/>
                  </a:moveTo>
                  <a:lnTo>
                    <a:pt x="9436" y="1905"/>
                  </a:lnTo>
                  <a:lnTo>
                    <a:pt x="9271" y="2032"/>
                  </a:lnTo>
                  <a:lnTo>
                    <a:pt x="9779" y="1905"/>
                  </a:lnTo>
                  <a:close/>
                </a:path>
                <a:path w="138429" h="63500">
                  <a:moveTo>
                    <a:pt x="12738" y="62382"/>
                  </a:moveTo>
                  <a:lnTo>
                    <a:pt x="12192" y="62103"/>
                  </a:lnTo>
                  <a:lnTo>
                    <a:pt x="11417" y="62103"/>
                  </a:lnTo>
                  <a:lnTo>
                    <a:pt x="12738" y="62382"/>
                  </a:lnTo>
                  <a:close/>
                </a:path>
                <a:path w="138429" h="63500">
                  <a:moveTo>
                    <a:pt x="125349" y="62357"/>
                  </a:moveTo>
                  <a:lnTo>
                    <a:pt x="124066" y="62611"/>
                  </a:lnTo>
                  <a:lnTo>
                    <a:pt x="13843" y="62611"/>
                  </a:lnTo>
                  <a:lnTo>
                    <a:pt x="17526" y="62992"/>
                  </a:lnTo>
                  <a:lnTo>
                    <a:pt x="121412" y="62992"/>
                  </a:lnTo>
                  <a:lnTo>
                    <a:pt x="124206" y="62611"/>
                  </a:lnTo>
                  <a:lnTo>
                    <a:pt x="124841" y="62611"/>
                  </a:lnTo>
                  <a:lnTo>
                    <a:pt x="125349" y="62357"/>
                  </a:lnTo>
                  <a:close/>
                </a:path>
                <a:path w="138429" h="63500">
                  <a:moveTo>
                    <a:pt x="128778" y="1905"/>
                  </a:moveTo>
                  <a:lnTo>
                    <a:pt x="128016" y="1524"/>
                  </a:lnTo>
                  <a:lnTo>
                    <a:pt x="125603" y="635"/>
                  </a:lnTo>
                  <a:lnTo>
                    <a:pt x="124828" y="254"/>
                  </a:lnTo>
                  <a:lnTo>
                    <a:pt x="123952" y="254"/>
                  </a:lnTo>
                  <a:lnTo>
                    <a:pt x="121742" y="0"/>
                  </a:lnTo>
                  <a:lnTo>
                    <a:pt x="16764" y="0"/>
                  </a:lnTo>
                  <a:lnTo>
                    <a:pt x="14808" y="254"/>
                  </a:lnTo>
                  <a:lnTo>
                    <a:pt x="14986" y="254"/>
                  </a:lnTo>
                  <a:lnTo>
                    <a:pt x="11557" y="635"/>
                  </a:lnTo>
                  <a:lnTo>
                    <a:pt x="12433" y="635"/>
                  </a:lnTo>
                  <a:lnTo>
                    <a:pt x="9779" y="1905"/>
                  </a:lnTo>
                  <a:lnTo>
                    <a:pt x="128778" y="1905"/>
                  </a:lnTo>
                  <a:close/>
                </a:path>
                <a:path w="138429" h="63500">
                  <a:moveTo>
                    <a:pt x="138049" y="24257"/>
                  </a:moveTo>
                  <a:lnTo>
                    <a:pt x="137642" y="20447"/>
                  </a:lnTo>
                  <a:lnTo>
                    <a:pt x="137591" y="19939"/>
                  </a:lnTo>
                  <a:lnTo>
                    <a:pt x="137490" y="18923"/>
                  </a:lnTo>
                  <a:lnTo>
                    <a:pt x="137414" y="18161"/>
                  </a:lnTo>
                  <a:lnTo>
                    <a:pt x="136652" y="14351"/>
                  </a:lnTo>
                  <a:lnTo>
                    <a:pt x="136550" y="13843"/>
                  </a:lnTo>
                  <a:lnTo>
                    <a:pt x="136423" y="13208"/>
                  </a:lnTo>
                  <a:lnTo>
                    <a:pt x="136372" y="12954"/>
                  </a:lnTo>
                  <a:lnTo>
                    <a:pt x="136093" y="12319"/>
                  </a:lnTo>
                  <a:lnTo>
                    <a:pt x="136055" y="12192"/>
                  </a:lnTo>
                  <a:lnTo>
                    <a:pt x="135166" y="9525"/>
                  </a:lnTo>
                  <a:lnTo>
                    <a:pt x="135026" y="9017"/>
                  </a:lnTo>
                  <a:lnTo>
                    <a:pt x="134823" y="8636"/>
                  </a:lnTo>
                  <a:lnTo>
                    <a:pt x="132842" y="5588"/>
                  </a:lnTo>
                  <a:lnTo>
                    <a:pt x="132715" y="5334"/>
                  </a:lnTo>
                  <a:lnTo>
                    <a:pt x="132588" y="5080"/>
                  </a:lnTo>
                  <a:lnTo>
                    <a:pt x="131572" y="4064"/>
                  </a:lnTo>
                  <a:lnTo>
                    <a:pt x="129540" y="2540"/>
                  </a:lnTo>
                  <a:lnTo>
                    <a:pt x="129159" y="2159"/>
                  </a:lnTo>
                  <a:lnTo>
                    <a:pt x="9105" y="2159"/>
                  </a:lnTo>
                  <a:lnTo>
                    <a:pt x="8636" y="2540"/>
                  </a:lnTo>
                  <a:lnTo>
                    <a:pt x="8382" y="2794"/>
                  </a:lnTo>
                  <a:lnTo>
                    <a:pt x="6350" y="4572"/>
                  </a:lnTo>
                  <a:lnTo>
                    <a:pt x="5842" y="4826"/>
                  </a:lnTo>
                  <a:lnTo>
                    <a:pt x="5461" y="5334"/>
                  </a:lnTo>
                  <a:lnTo>
                    <a:pt x="5334" y="5588"/>
                  </a:lnTo>
                  <a:lnTo>
                    <a:pt x="5207" y="5842"/>
                  </a:lnTo>
                  <a:lnTo>
                    <a:pt x="3302" y="8636"/>
                  </a:lnTo>
                  <a:lnTo>
                    <a:pt x="3175" y="9017"/>
                  </a:lnTo>
                  <a:lnTo>
                    <a:pt x="2921" y="9525"/>
                  </a:lnTo>
                  <a:lnTo>
                    <a:pt x="1727" y="12954"/>
                  </a:lnTo>
                  <a:lnTo>
                    <a:pt x="1651" y="13208"/>
                  </a:lnTo>
                  <a:lnTo>
                    <a:pt x="1524" y="13462"/>
                  </a:lnTo>
                  <a:lnTo>
                    <a:pt x="1397" y="13843"/>
                  </a:lnTo>
                  <a:lnTo>
                    <a:pt x="508" y="18923"/>
                  </a:lnTo>
                  <a:lnTo>
                    <a:pt x="25" y="24257"/>
                  </a:lnTo>
                  <a:lnTo>
                    <a:pt x="0" y="38354"/>
                  </a:lnTo>
                  <a:lnTo>
                    <a:pt x="393" y="42164"/>
                  </a:lnTo>
                  <a:lnTo>
                    <a:pt x="469" y="42926"/>
                  </a:lnTo>
                  <a:lnTo>
                    <a:pt x="571" y="43942"/>
                  </a:lnTo>
                  <a:lnTo>
                    <a:pt x="635" y="44450"/>
                  </a:lnTo>
                  <a:lnTo>
                    <a:pt x="1346" y="48641"/>
                  </a:lnTo>
                  <a:lnTo>
                    <a:pt x="1524" y="49149"/>
                  </a:lnTo>
                  <a:lnTo>
                    <a:pt x="1651" y="49784"/>
                  </a:lnTo>
                  <a:lnTo>
                    <a:pt x="2908" y="53213"/>
                  </a:lnTo>
                  <a:lnTo>
                    <a:pt x="3124" y="53721"/>
                  </a:lnTo>
                  <a:lnTo>
                    <a:pt x="3556" y="54356"/>
                  </a:lnTo>
                  <a:lnTo>
                    <a:pt x="5207" y="57150"/>
                  </a:lnTo>
                  <a:lnTo>
                    <a:pt x="5461" y="57404"/>
                  </a:lnTo>
                  <a:lnTo>
                    <a:pt x="5842" y="57912"/>
                  </a:lnTo>
                  <a:lnTo>
                    <a:pt x="6223" y="58293"/>
                  </a:lnTo>
                  <a:lnTo>
                    <a:pt x="12192" y="62103"/>
                  </a:lnTo>
                  <a:lnTo>
                    <a:pt x="125857" y="62103"/>
                  </a:lnTo>
                  <a:lnTo>
                    <a:pt x="128143" y="61087"/>
                  </a:lnTo>
                  <a:lnTo>
                    <a:pt x="128778" y="60833"/>
                  </a:lnTo>
                  <a:lnTo>
                    <a:pt x="129286" y="60579"/>
                  </a:lnTo>
                  <a:lnTo>
                    <a:pt x="129667" y="60198"/>
                  </a:lnTo>
                  <a:lnTo>
                    <a:pt x="131699" y="58420"/>
                  </a:lnTo>
                  <a:lnTo>
                    <a:pt x="135128" y="53213"/>
                  </a:lnTo>
                  <a:lnTo>
                    <a:pt x="135890" y="50927"/>
                  </a:lnTo>
                  <a:lnTo>
                    <a:pt x="137947" y="37338"/>
                  </a:lnTo>
                  <a:lnTo>
                    <a:pt x="138049" y="2425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58456" y="458089"/>
              <a:ext cx="126238" cy="5105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458456" y="458089"/>
              <a:ext cx="126364" cy="51435"/>
            </a:xfrm>
            <a:custGeom>
              <a:avLst/>
              <a:gdLst/>
              <a:ahLst/>
              <a:cxnLst/>
              <a:rect l="l" t="t" r="r" b="b"/>
              <a:pathLst>
                <a:path w="126365" h="51434">
                  <a:moveTo>
                    <a:pt x="11684" y="0"/>
                  </a:moveTo>
                  <a:lnTo>
                    <a:pt x="114808" y="0"/>
                  </a:lnTo>
                  <a:lnTo>
                    <a:pt x="116713" y="0"/>
                  </a:lnTo>
                  <a:lnTo>
                    <a:pt x="118491" y="508"/>
                  </a:lnTo>
                  <a:lnTo>
                    <a:pt x="126238" y="20700"/>
                  </a:lnTo>
                  <a:lnTo>
                    <a:pt x="126238" y="25273"/>
                  </a:lnTo>
                  <a:lnTo>
                    <a:pt x="126238" y="34925"/>
                  </a:lnTo>
                  <a:lnTo>
                    <a:pt x="125222" y="41656"/>
                  </a:lnTo>
                  <a:lnTo>
                    <a:pt x="123444" y="45465"/>
                  </a:lnTo>
                  <a:lnTo>
                    <a:pt x="121666" y="49149"/>
                  </a:lnTo>
                  <a:lnTo>
                    <a:pt x="118745" y="51053"/>
                  </a:lnTo>
                  <a:lnTo>
                    <a:pt x="114808" y="51053"/>
                  </a:lnTo>
                  <a:lnTo>
                    <a:pt x="11684" y="51053"/>
                  </a:lnTo>
                  <a:lnTo>
                    <a:pt x="7620" y="51053"/>
                  </a:lnTo>
                  <a:lnTo>
                    <a:pt x="4572" y="49149"/>
                  </a:lnTo>
                  <a:lnTo>
                    <a:pt x="2794" y="45338"/>
                  </a:lnTo>
                  <a:lnTo>
                    <a:pt x="1016" y="41401"/>
                  </a:lnTo>
                  <a:lnTo>
                    <a:pt x="0" y="34798"/>
                  </a:lnTo>
                  <a:lnTo>
                    <a:pt x="0" y="25273"/>
                  </a:lnTo>
                  <a:lnTo>
                    <a:pt x="0" y="16128"/>
                  </a:lnTo>
                  <a:lnTo>
                    <a:pt x="1016" y="9525"/>
                  </a:lnTo>
                  <a:lnTo>
                    <a:pt x="2794" y="5714"/>
                  </a:lnTo>
                  <a:lnTo>
                    <a:pt x="4572" y="1905"/>
                  </a:lnTo>
                  <a:lnTo>
                    <a:pt x="7620" y="0"/>
                  </a:lnTo>
                  <a:lnTo>
                    <a:pt x="11684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42225" y="376428"/>
              <a:ext cx="2458466" cy="3357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30541" y="364490"/>
              <a:ext cx="2446654" cy="32486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37776" y="364109"/>
              <a:ext cx="156464" cy="2515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51009" y="362585"/>
              <a:ext cx="232283" cy="25311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99548" y="362585"/>
              <a:ext cx="219837" cy="25311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24445" y="358394"/>
              <a:ext cx="1476248" cy="33705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17609" y="362585"/>
              <a:ext cx="232283" cy="25311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04545" y="1970658"/>
            <a:ext cx="7814945" cy="170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Это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обосновывается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такими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тезисами:</a:t>
            </a:r>
            <a:endParaRPr sz="20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367665" algn="l"/>
              </a:tabLst>
            </a:pPr>
            <a:r>
              <a:rPr sz="2000" dirty="0">
                <a:latin typeface="Calibri"/>
                <a:cs typeface="Calibri"/>
              </a:rPr>
              <a:t>Ребенок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рождения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уникальная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личность.</a:t>
            </a:r>
            <a:endParaRPr sz="2000">
              <a:latin typeface="Calibri"/>
              <a:cs typeface="Calibri"/>
            </a:endParaRPr>
          </a:p>
          <a:p>
            <a:pPr marL="12700" marR="5080" indent="35496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67665" algn="l"/>
              </a:tabLst>
            </a:pPr>
            <a:r>
              <a:rPr sz="2000" dirty="0">
                <a:latin typeface="Calibri"/>
                <a:cs typeface="Calibri"/>
              </a:rPr>
              <a:t>Всем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детям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природы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дано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желание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самосовершенствоваться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и </a:t>
            </a:r>
            <a:r>
              <a:rPr sz="2000" dirty="0">
                <a:latin typeface="Calibri"/>
                <a:cs typeface="Calibri"/>
              </a:rPr>
              <a:t>любить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труд.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4545" y="3799713"/>
            <a:ext cx="1400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665" algn="l"/>
              </a:tabLst>
            </a:pPr>
            <a:r>
              <a:rPr sz="2000" spc="-25" dirty="0">
                <a:latin typeface="Calibri"/>
                <a:cs typeface="Calibri"/>
              </a:rPr>
              <a:t>3.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Родители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4545" y="4104208"/>
            <a:ext cx="74898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55090" algn="l"/>
                <a:tab pos="2812415" algn="l"/>
                <a:tab pos="3958590" algn="l"/>
                <a:tab pos="4267835" algn="l"/>
                <a:tab pos="4717415" algn="l"/>
                <a:tab pos="6394450" algn="l"/>
              </a:tabLst>
            </a:pPr>
            <a:r>
              <a:rPr sz="2000" spc="-10" dirty="0">
                <a:latin typeface="Calibri"/>
                <a:cs typeface="Calibri"/>
              </a:rPr>
              <a:t>раскрытии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потенциала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ребенка,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не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скульптурами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характера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89785" y="3799713"/>
            <a:ext cx="622935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  <a:tabLst>
                <a:tab pos="347345" algn="l"/>
                <a:tab pos="1520825" algn="l"/>
                <a:tab pos="2609215" algn="l"/>
                <a:tab pos="3343910" algn="l"/>
                <a:tab pos="4290060" algn="l"/>
                <a:tab pos="6079490" algn="l"/>
              </a:tabLst>
            </a:pP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педагоги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должны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быть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просто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помощниками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spc="-5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4545" y="4257903"/>
            <a:ext cx="7812405" cy="1244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-10" dirty="0">
                <a:latin typeface="Calibri"/>
                <a:cs typeface="Calibri"/>
              </a:rPr>
              <a:t>способностей.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  <a:tabLst>
                <a:tab pos="367665" algn="l"/>
                <a:tab pos="1593215" algn="l"/>
                <a:tab pos="1969135" algn="l"/>
                <a:tab pos="3229610" algn="l"/>
                <a:tab pos="4347210" algn="l"/>
                <a:tab pos="5159375" algn="l"/>
                <a:tab pos="6563359" algn="l"/>
              </a:tabLst>
            </a:pPr>
            <a:r>
              <a:rPr sz="2000" spc="-25" dirty="0">
                <a:latin typeface="Calibri"/>
                <a:cs typeface="Calibri"/>
              </a:rPr>
              <a:t>4.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Педагоги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родители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должны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лишь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правильно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направлять самостоятельную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деятельность </a:t>
            </a:r>
            <a:r>
              <a:rPr sz="2000" dirty="0">
                <a:latin typeface="Calibri"/>
                <a:cs typeface="Calibri"/>
              </a:rPr>
              <a:t>детей,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обучать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чему-</a:t>
            </a:r>
            <a:r>
              <a:rPr sz="2000" spc="-10" dirty="0">
                <a:latin typeface="Calibri"/>
                <a:cs typeface="Calibri"/>
              </a:rPr>
              <a:t>либо.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40561" y="5410098"/>
            <a:ext cx="5009735" cy="1447901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514792" y="1048433"/>
            <a:ext cx="258445" cy="387350"/>
          </a:xfrm>
          <a:custGeom>
            <a:avLst/>
            <a:gdLst/>
            <a:ahLst/>
            <a:cxnLst/>
            <a:rect l="l" t="t" r="r" b="b"/>
            <a:pathLst>
              <a:path w="258445" h="387350">
                <a:moveTo>
                  <a:pt x="0" y="166800"/>
                </a:moveTo>
                <a:lnTo>
                  <a:pt x="180" y="175977"/>
                </a:lnTo>
                <a:lnTo>
                  <a:pt x="29275" y="304966"/>
                </a:lnTo>
                <a:lnTo>
                  <a:pt x="32046" y="309572"/>
                </a:lnTo>
                <a:lnTo>
                  <a:pt x="87466" y="352415"/>
                </a:lnTo>
                <a:lnTo>
                  <a:pt x="87466" y="386965"/>
                </a:lnTo>
                <a:lnTo>
                  <a:pt x="221396" y="386965"/>
                </a:lnTo>
                <a:lnTo>
                  <a:pt x="221396" y="363932"/>
                </a:lnTo>
                <a:lnTo>
                  <a:pt x="227169" y="343698"/>
                </a:lnTo>
                <a:lnTo>
                  <a:pt x="239869" y="326444"/>
                </a:lnTo>
                <a:lnTo>
                  <a:pt x="252570" y="303749"/>
                </a:lnTo>
                <a:lnTo>
                  <a:pt x="258343" y="267190"/>
                </a:lnTo>
                <a:lnTo>
                  <a:pt x="258343" y="184269"/>
                </a:lnTo>
                <a:lnTo>
                  <a:pt x="256156" y="173537"/>
                </a:lnTo>
                <a:lnTo>
                  <a:pt x="250203" y="164748"/>
                </a:lnTo>
                <a:lnTo>
                  <a:pt x="241392" y="158809"/>
                </a:lnTo>
                <a:lnTo>
                  <a:pt x="230633" y="156628"/>
                </a:lnTo>
                <a:lnTo>
                  <a:pt x="223244" y="156628"/>
                </a:lnTo>
                <a:lnTo>
                  <a:pt x="216778" y="159392"/>
                </a:lnTo>
                <a:lnTo>
                  <a:pt x="212160" y="163999"/>
                </a:lnTo>
                <a:lnTo>
                  <a:pt x="212160" y="161235"/>
                </a:lnTo>
                <a:lnTo>
                  <a:pt x="209973" y="150503"/>
                </a:lnTo>
                <a:lnTo>
                  <a:pt x="204020" y="141714"/>
                </a:lnTo>
                <a:lnTo>
                  <a:pt x="195209" y="135776"/>
                </a:lnTo>
                <a:lnTo>
                  <a:pt x="184450" y="133595"/>
                </a:lnTo>
                <a:lnTo>
                  <a:pt x="177061" y="133595"/>
                </a:lnTo>
                <a:lnTo>
                  <a:pt x="170133" y="136359"/>
                </a:lnTo>
                <a:lnTo>
                  <a:pt x="165053" y="141426"/>
                </a:lnTo>
                <a:lnTo>
                  <a:pt x="161517" y="132796"/>
                </a:lnTo>
                <a:lnTo>
                  <a:pt x="155470" y="125936"/>
                </a:lnTo>
                <a:lnTo>
                  <a:pt x="147518" y="121409"/>
                </a:lnTo>
                <a:lnTo>
                  <a:pt x="138267" y="119775"/>
                </a:lnTo>
                <a:lnTo>
                  <a:pt x="127508" y="121956"/>
                </a:lnTo>
                <a:lnTo>
                  <a:pt x="118697" y="127894"/>
                </a:lnTo>
                <a:lnTo>
                  <a:pt x="112744" y="136683"/>
                </a:lnTo>
                <a:lnTo>
                  <a:pt x="110557" y="147415"/>
                </a:lnTo>
                <a:lnTo>
                  <a:pt x="110557" y="23033"/>
                </a:lnTo>
                <a:lnTo>
                  <a:pt x="108768" y="13992"/>
                </a:lnTo>
                <a:lnTo>
                  <a:pt x="103861" y="6679"/>
                </a:lnTo>
                <a:lnTo>
                  <a:pt x="96529" y="1785"/>
                </a:lnTo>
                <a:lnTo>
                  <a:pt x="87466" y="0"/>
                </a:lnTo>
                <a:lnTo>
                  <a:pt x="78402" y="1785"/>
                </a:lnTo>
                <a:lnTo>
                  <a:pt x="71071" y="6679"/>
                </a:lnTo>
                <a:lnTo>
                  <a:pt x="66164" y="13993"/>
                </a:lnTo>
                <a:lnTo>
                  <a:pt x="64374" y="23033"/>
                </a:lnTo>
                <a:lnTo>
                  <a:pt x="64374" y="251067"/>
                </a:lnTo>
                <a:lnTo>
                  <a:pt x="45439" y="165842"/>
                </a:lnTo>
                <a:lnTo>
                  <a:pt x="41694" y="157471"/>
                </a:lnTo>
                <a:lnTo>
                  <a:pt x="35221" y="151389"/>
                </a:lnTo>
                <a:lnTo>
                  <a:pt x="26930" y="148157"/>
                </a:lnTo>
                <a:lnTo>
                  <a:pt x="17729" y="148337"/>
                </a:lnTo>
                <a:lnTo>
                  <a:pt x="9337" y="152072"/>
                </a:lnTo>
                <a:lnTo>
                  <a:pt x="3240" y="158529"/>
                </a:lnTo>
                <a:lnTo>
                  <a:pt x="0" y="166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458200" y="1905000"/>
            <a:ext cx="3180588" cy="4183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75920" y="1084021"/>
            <a:ext cx="11405870" cy="5514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Цель</a:t>
            </a:r>
            <a:r>
              <a:rPr sz="2000" b="1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создание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обстановки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естественного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процесса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саморазвития,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формирование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окружения,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которое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будет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этому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помогать.</a:t>
            </a:r>
            <a:endParaRPr sz="2000">
              <a:latin typeface="Calibri"/>
              <a:cs typeface="Calibri"/>
            </a:endParaRPr>
          </a:p>
          <a:p>
            <a:pPr marL="367665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latin typeface="Calibri"/>
                <a:cs typeface="Calibri"/>
              </a:rPr>
              <a:t>Задачи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Побудить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ребенка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можно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раньше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выбрать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путь,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сделать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выбор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любимых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занятий.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Научить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правильно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воспринимать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свободу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доверие.</a:t>
            </a:r>
            <a:endParaRPr sz="2000">
              <a:latin typeface="Calibri"/>
              <a:cs typeface="Calibri"/>
            </a:endParaRPr>
          </a:p>
          <a:p>
            <a:pPr marL="355600" marR="8255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5600" algn="l"/>
                <a:tab pos="1447800" algn="l"/>
                <a:tab pos="2990215" algn="l"/>
                <a:tab pos="3298190" algn="l"/>
                <a:tab pos="4453255" algn="l"/>
                <a:tab pos="5485765" algn="l"/>
                <a:tab pos="6569075" algn="l"/>
                <a:tab pos="7828280" algn="l"/>
                <a:tab pos="8362950" algn="l"/>
                <a:tab pos="9257665" algn="l"/>
                <a:tab pos="9935845" algn="l"/>
                <a:tab pos="10260965" algn="l"/>
              </a:tabLst>
            </a:pPr>
            <a:r>
              <a:rPr sz="2000" spc="-10" dirty="0">
                <a:latin typeface="Calibri"/>
                <a:cs typeface="Calibri"/>
              </a:rPr>
              <a:t>Привить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потребность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порядке,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научить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ребенка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создавать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его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вокруг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себя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постоянно поддерживать.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Научить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уважать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закон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раннего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детства.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Привить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уважительное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поведение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терпимость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относительно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окружающих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людей.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Развивать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ребенке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чувства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достоинства,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разумной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любви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уважения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себе.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Воспитывать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силу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воли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человека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раннего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детства,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вырабатывать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адекватное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поведение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любой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жизненной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ситуации.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Формировать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культуру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поведения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отношению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предметам,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являющимся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частью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окружения.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5600" algn="l"/>
                <a:tab pos="1111250" algn="l"/>
                <a:tab pos="2158365" algn="l"/>
                <a:tab pos="2419985" algn="l"/>
                <a:tab pos="3324225" algn="l"/>
                <a:tab pos="4351655" algn="l"/>
                <a:tab pos="5316220" algn="l"/>
                <a:tab pos="7200265" algn="l"/>
                <a:tab pos="8739505" algn="l"/>
                <a:tab pos="9391650" algn="l"/>
                <a:tab pos="10058400" algn="l"/>
                <a:tab pos="10349230" algn="l"/>
              </a:tabLst>
            </a:pPr>
            <a:r>
              <a:rPr sz="2000" spc="-10" dirty="0">
                <a:latin typeface="Calibri"/>
                <a:cs typeface="Calibri"/>
              </a:rPr>
              <a:t>Учить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ребенка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самого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раннего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детства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самостоятельно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планировать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свои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дела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достигать </a:t>
            </a:r>
            <a:r>
              <a:rPr sz="2000" dirty="0">
                <a:latin typeface="Calibri"/>
                <a:cs typeface="Calibri"/>
              </a:rPr>
              <a:t>намеченной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цели.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81502" y="338963"/>
            <a:ext cx="5412740" cy="436245"/>
            <a:chOff x="3381502" y="338963"/>
            <a:chExt cx="5412740" cy="4362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9028" y="355981"/>
              <a:ext cx="5394674" cy="4192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7598" y="345186"/>
              <a:ext cx="5382768" cy="4069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6123" y="544829"/>
              <a:ext cx="93980" cy="864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9073" y="461518"/>
              <a:ext cx="105410" cy="684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36746" y="429768"/>
              <a:ext cx="231140" cy="241935"/>
            </a:xfrm>
            <a:custGeom>
              <a:avLst/>
              <a:gdLst/>
              <a:ahLst/>
              <a:cxnLst/>
              <a:rect l="l" t="t" r="r" b="b"/>
              <a:pathLst>
                <a:path w="231139" h="241934">
                  <a:moveTo>
                    <a:pt x="85470" y="0"/>
                  </a:moveTo>
                  <a:lnTo>
                    <a:pt x="213613" y="0"/>
                  </a:lnTo>
                  <a:lnTo>
                    <a:pt x="219455" y="0"/>
                  </a:lnTo>
                  <a:lnTo>
                    <a:pt x="223774" y="1651"/>
                  </a:lnTo>
                  <a:lnTo>
                    <a:pt x="226567" y="4953"/>
                  </a:lnTo>
                  <a:lnTo>
                    <a:pt x="229362" y="8255"/>
                  </a:lnTo>
                  <a:lnTo>
                    <a:pt x="230758" y="13335"/>
                  </a:lnTo>
                  <a:lnTo>
                    <a:pt x="230758" y="20066"/>
                  </a:lnTo>
                  <a:lnTo>
                    <a:pt x="230758" y="228981"/>
                  </a:lnTo>
                  <a:lnTo>
                    <a:pt x="230758" y="230632"/>
                  </a:lnTo>
                  <a:lnTo>
                    <a:pt x="230250" y="232029"/>
                  </a:lnTo>
                  <a:lnTo>
                    <a:pt x="229234" y="233299"/>
                  </a:lnTo>
                  <a:lnTo>
                    <a:pt x="228218" y="234569"/>
                  </a:lnTo>
                  <a:lnTo>
                    <a:pt x="226567" y="235585"/>
                  </a:lnTo>
                  <a:lnTo>
                    <a:pt x="224281" y="236347"/>
                  </a:lnTo>
                  <a:lnTo>
                    <a:pt x="221995" y="237236"/>
                  </a:lnTo>
                  <a:lnTo>
                    <a:pt x="218820" y="237871"/>
                  </a:lnTo>
                  <a:lnTo>
                    <a:pt x="214756" y="238252"/>
                  </a:lnTo>
                  <a:lnTo>
                    <a:pt x="210692" y="238633"/>
                  </a:lnTo>
                  <a:lnTo>
                    <a:pt x="205739" y="238887"/>
                  </a:lnTo>
                  <a:lnTo>
                    <a:pt x="199770" y="238887"/>
                  </a:lnTo>
                  <a:lnTo>
                    <a:pt x="193675" y="238887"/>
                  </a:lnTo>
                  <a:lnTo>
                    <a:pt x="174878" y="236347"/>
                  </a:lnTo>
                  <a:lnTo>
                    <a:pt x="172465" y="235585"/>
                  </a:lnTo>
                  <a:lnTo>
                    <a:pt x="170814" y="234569"/>
                  </a:lnTo>
                  <a:lnTo>
                    <a:pt x="169925" y="233299"/>
                  </a:lnTo>
                  <a:lnTo>
                    <a:pt x="169037" y="232029"/>
                  </a:lnTo>
                  <a:lnTo>
                    <a:pt x="168528" y="230632"/>
                  </a:lnTo>
                  <a:lnTo>
                    <a:pt x="168528" y="228981"/>
                  </a:lnTo>
                  <a:lnTo>
                    <a:pt x="168528" y="50292"/>
                  </a:lnTo>
                  <a:lnTo>
                    <a:pt x="123698" y="50292"/>
                  </a:lnTo>
                  <a:lnTo>
                    <a:pt x="121580" y="69129"/>
                  </a:lnTo>
                  <a:lnTo>
                    <a:pt x="119237" y="86788"/>
                  </a:lnTo>
                  <a:lnTo>
                    <a:pt x="110867" y="132786"/>
                  </a:lnTo>
                  <a:lnTo>
                    <a:pt x="96422" y="179433"/>
                  </a:lnTo>
                  <a:lnTo>
                    <a:pt x="73644" y="217074"/>
                  </a:lnTo>
                  <a:lnTo>
                    <a:pt x="38862" y="238379"/>
                  </a:lnTo>
                  <a:lnTo>
                    <a:pt x="11429" y="241808"/>
                  </a:lnTo>
                  <a:lnTo>
                    <a:pt x="9143" y="241808"/>
                  </a:lnTo>
                  <a:lnTo>
                    <a:pt x="7238" y="241554"/>
                  </a:lnTo>
                  <a:lnTo>
                    <a:pt x="5714" y="240792"/>
                  </a:lnTo>
                  <a:lnTo>
                    <a:pt x="4190" y="240157"/>
                  </a:lnTo>
                  <a:lnTo>
                    <a:pt x="3048" y="238887"/>
                  </a:lnTo>
                  <a:lnTo>
                    <a:pt x="2286" y="236982"/>
                  </a:lnTo>
                  <a:lnTo>
                    <a:pt x="1396" y="235077"/>
                  </a:lnTo>
                  <a:lnTo>
                    <a:pt x="888" y="232283"/>
                  </a:lnTo>
                  <a:lnTo>
                    <a:pt x="507" y="228727"/>
                  </a:lnTo>
                  <a:lnTo>
                    <a:pt x="253" y="225044"/>
                  </a:lnTo>
                  <a:lnTo>
                    <a:pt x="0" y="220345"/>
                  </a:lnTo>
                  <a:lnTo>
                    <a:pt x="0" y="214376"/>
                  </a:lnTo>
                  <a:lnTo>
                    <a:pt x="0" y="208280"/>
                  </a:lnTo>
                  <a:lnTo>
                    <a:pt x="126" y="203327"/>
                  </a:lnTo>
                  <a:lnTo>
                    <a:pt x="380" y="199517"/>
                  </a:lnTo>
                  <a:lnTo>
                    <a:pt x="634" y="195707"/>
                  </a:lnTo>
                  <a:lnTo>
                    <a:pt x="7112" y="185547"/>
                  </a:lnTo>
                  <a:lnTo>
                    <a:pt x="8762" y="185547"/>
                  </a:lnTo>
                  <a:lnTo>
                    <a:pt x="13334" y="185547"/>
                  </a:lnTo>
                  <a:lnTo>
                    <a:pt x="44450" y="153289"/>
                  </a:lnTo>
                  <a:lnTo>
                    <a:pt x="55663" y="113285"/>
                  </a:lnTo>
                  <a:lnTo>
                    <a:pt x="63349" y="65928"/>
                  </a:lnTo>
                  <a:lnTo>
                    <a:pt x="68706" y="20066"/>
                  </a:lnTo>
                  <a:lnTo>
                    <a:pt x="68961" y="13335"/>
                  </a:lnTo>
                  <a:lnTo>
                    <a:pt x="70484" y="8255"/>
                  </a:lnTo>
                  <a:lnTo>
                    <a:pt x="73025" y="4953"/>
                  </a:lnTo>
                  <a:lnTo>
                    <a:pt x="75564" y="1651"/>
                  </a:lnTo>
                  <a:lnTo>
                    <a:pt x="79755" y="0"/>
                  </a:lnTo>
                  <a:lnTo>
                    <a:pt x="85470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31432" y="417449"/>
              <a:ext cx="2145030" cy="3370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7875" y="421640"/>
              <a:ext cx="232283" cy="2531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7224" y="417449"/>
              <a:ext cx="1509522" cy="337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87598" y="345059"/>
              <a:ext cx="1052195" cy="407034"/>
            </a:xfrm>
            <a:custGeom>
              <a:avLst/>
              <a:gdLst/>
              <a:ahLst/>
              <a:cxnLst/>
              <a:rect l="l" t="t" r="r" b="b"/>
              <a:pathLst>
                <a:path w="1052195" h="407034">
                  <a:moveTo>
                    <a:pt x="873125" y="82677"/>
                  </a:moveTo>
                  <a:lnTo>
                    <a:pt x="879221" y="82677"/>
                  </a:lnTo>
                  <a:lnTo>
                    <a:pt x="884301" y="82931"/>
                  </a:lnTo>
                  <a:lnTo>
                    <a:pt x="888238" y="83312"/>
                  </a:lnTo>
                  <a:lnTo>
                    <a:pt x="892175" y="83693"/>
                  </a:lnTo>
                  <a:lnTo>
                    <a:pt x="895350" y="84328"/>
                  </a:lnTo>
                  <a:lnTo>
                    <a:pt x="897763" y="85217"/>
                  </a:lnTo>
                  <a:lnTo>
                    <a:pt x="900176" y="85979"/>
                  </a:lnTo>
                  <a:lnTo>
                    <a:pt x="901953" y="86995"/>
                  </a:lnTo>
                  <a:lnTo>
                    <a:pt x="902969" y="88265"/>
                  </a:lnTo>
                  <a:lnTo>
                    <a:pt x="904113" y="89535"/>
                  </a:lnTo>
                  <a:lnTo>
                    <a:pt x="904621" y="90932"/>
                  </a:lnTo>
                  <a:lnTo>
                    <a:pt x="904621" y="92583"/>
                  </a:lnTo>
                  <a:lnTo>
                    <a:pt x="904621" y="160782"/>
                  </a:lnTo>
                  <a:lnTo>
                    <a:pt x="936371" y="159004"/>
                  </a:lnTo>
                  <a:lnTo>
                    <a:pt x="943228" y="159004"/>
                  </a:lnTo>
                  <a:lnTo>
                    <a:pt x="991869" y="164592"/>
                  </a:lnTo>
                  <a:lnTo>
                    <a:pt x="1031890" y="186094"/>
                  </a:lnTo>
                  <a:lnTo>
                    <a:pt x="1050385" y="221503"/>
                  </a:lnTo>
                  <a:lnTo>
                    <a:pt x="1052067" y="239268"/>
                  </a:lnTo>
                  <a:lnTo>
                    <a:pt x="1051613" y="248864"/>
                  </a:lnTo>
                  <a:lnTo>
                    <a:pt x="1035478" y="290179"/>
                  </a:lnTo>
                  <a:lnTo>
                    <a:pt x="995203" y="317200"/>
                  </a:lnTo>
                  <a:lnTo>
                    <a:pt x="945245" y="326640"/>
                  </a:lnTo>
                  <a:lnTo>
                    <a:pt x="930148" y="327025"/>
                  </a:lnTo>
                  <a:lnTo>
                    <a:pt x="924687" y="327025"/>
                  </a:lnTo>
                  <a:lnTo>
                    <a:pt x="919099" y="327025"/>
                  </a:lnTo>
                  <a:lnTo>
                    <a:pt x="913256" y="326898"/>
                  </a:lnTo>
                  <a:lnTo>
                    <a:pt x="907541" y="326898"/>
                  </a:lnTo>
                  <a:lnTo>
                    <a:pt x="901826" y="326644"/>
                  </a:lnTo>
                  <a:lnTo>
                    <a:pt x="896112" y="326390"/>
                  </a:lnTo>
                  <a:lnTo>
                    <a:pt x="890524" y="326136"/>
                  </a:lnTo>
                  <a:lnTo>
                    <a:pt x="885063" y="325882"/>
                  </a:lnTo>
                  <a:lnTo>
                    <a:pt x="879728" y="325501"/>
                  </a:lnTo>
                  <a:lnTo>
                    <a:pt x="874267" y="325247"/>
                  </a:lnTo>
                  <a:lnTo>
                    <a:pt x="869314" y="324866"/>
                  </a:lnTo>
                  <a:lnTo>
                    <a:pt x="864742" y="324358"/>
                  </a:lnTo>
                  <a:lnTo>
                    <a:pt x="856741" y="323469"/>
                  </a:lnTo>
                  <a:lnTo>
                    <a:pt x="851026" y="321056"/>
                  </a:lnTo>
                  <a:lnTo>
                    <a:pt x="847471" y="317119"/>
                  </a:lnTo>
                  <a:lnTo>
                    <a:pt x="843914" y="313182"/>
                  </a:lnTo>
                  <a:lnTo>
                    <a:pt x="842137" y="307086"/>
                  </a:lnTo>
                  <a:lnTo>
                    <a:pt x="842137" y="299085"/>
                  </a:lnTo>
                  <a:lnTo>
                    <a:pt x="842137" y="92583"/>
                  </a:lnTo>
                  <a:lnTo>
                    <a:pt x="842137" y="90932"/>
                  </a:lnTo>
                  <a:lnTo>
                    <a:pt x="842644" y="89535"/>
                  </a:lnTo>
                  <a:lnTo>
                    <a:pt x="843661" y="88265"/>
                  </a:lnTo>
                  <a:lnTo>
                    <a:pt x="844676" y="86995"/>
                  </a:lnTo>
                  <a:lnTo>
                    <a:pt x="846327" y="85979"/>
                  </a:lnTo>
                  <a:lnTo>
                    <a:pt x="848740" y="85217"/>
                  </a:lnTo>
                  <a:lnTo>
                    <a:pt x="851153" y="84328"/>
                  </a:lnTo>
                  <a:lnTo>
                    <a:pt x="854328" y="83693"/>
                  </a:lnTo>
                  <a:lnTo>
                    <a:pt x="858265" y="83312"/>
                  </a:lnTo>
                  <a:lnTo>
                    <a:pt x="862202" y="82931"/>
                  </a:lnTo>
                  <a:lnTo>
                    <a:pt x="867155" y="82677"/>
                  </a:lnTo>
                  <a:lnTo>
                    <a:pt x="873125" y="82677"/>
                  </a:lnTo>
                  <a:close/>
                </a:path>
                <a:path w="1052195" h="407034">
                  <a:moveTo>
                    <a:pt x="426847" y="78486"/>
                  </a:moveTo>
                  <a:lnTo>
                    <a:pt x="474344" y="86741"/>
                  </a:lnTo>
                  <a:lnTo>
                    <a:pt x="506729" y="109347"/>
                  </a:lnTo>
                  <a:lnTo>
                    <a:pt x="525272" y="143637"/>
                  </a:lnTo>
                  <a:lnTo>
                    <a:pt x="531240" y="186817"/>
                  </a:lnTo>
                  <a:lnTo>
                    <a:pt x="531240" y="196723"/>
                  </a:lnTo>
                  <a:lnTo>
                    <a:pt x="531240" y="204343"/>
                  </a:lnTo>
                  <a:lnTo>
                    <a:pt x="529589" y="209931"/>
                  </a:lnTo>
                  <a:lnTo>
                    <a:pt x="526161" y="213614"/>
                  </a:lnTo>
                  <a:lnTo>
                    <a:pt x="522731" y="217170"/>
                  </a:lnTo>
                  <a:lnTo>
                    <a:pt x="518032" y="218948"/>
                  </a:lnTo>
                  <a:lnTo>
                    <a:pt x="512190" y="218948"/>
                  </a:lnTo>
                  <a:lnTo>
                    <a:pt x="377571" y="218948"/>
                  </a:lnTo>
                  <a:lnTo>
                    <a:pt x="386714" y="258826"/>
                  </a:lnTo>
                  <a:lnTo>
                    <a:pt x="423100" y="279622"/>
                  </a:lnTo>
                  <a:lnTo>
                    <a:pt x="438023" y="280670"/>
                  </a:lnTo>
                  <a:lnTo>
                    <a:pt x="445974" y="280527"/>
                  </a:lnTo>
                  <a:lnTo>
                    <a:pt x="488188" y="273177"/>
                  </a:lnTo>
                  <a:lnTo>
                    <a:pt x="494284" y="271272"/>
                  </a:lnTo>
                  <a:lnTo>
                    <a:pt x="499237" y="269494"/>
                  </a:lnTo>
                  <a:lnTo>
                    <a:pt x="503174" y="267970"/>
                  </a:lnTo>
                  <a:lnTo>
                    <a:pt x="507238" y="266319"/>
                  </a:lnTo>
                  <a:lnTo>
                    <a:pt x="510413" y="265557"/>
                  </a:lnTo>
                  <a:lnTo>
                    <a:pt x="512825" y="265557"/>
                  </a:lnTo>
                  <a:lnTo>
                    <a:pt x="514350" y="265557"/>
                  </a:lnTo>
                  <a:lnTo>
                    <a:pt x="515619" y="265938"/>
                  </a:lnTo>
                  <a:lnTo>
                    <a:pt x="520826" y="282067"/>
                  </a:lnTo>
                  <a:lnTo>
                    <a:pt x="520826" y="286131"/>
                  </a:lnTo>
                  <a:lnTo>
                    <a:pt x="520826" y="289814"/>
                  </a:lnTo>
                  <a:lnTo>
                    <a:pt x="520700" y="292862"/>
                  </a:lnTo>
                  <a:lnTo>
                    <a:pt x="520573" y="295402"/>
                  </a:lnTo>
                  <a:lnTo>
                    <a:pt x="520446" y="298069"/>
                  </a:lnTo>
                  <a:lnTo>
                    <a:pt x="518287" y="306578"/>
                  </a:lnTo>
                  <a:lnTo>
                    <a:pt x="517651" y="307848"/>
                  </a:lnTo>
                  <a:lnTo>
                    <a:pt x="476662" y="323342"/>
                  </a:lnTo>
                  <a:lnTo>
                    <a:pt x="432307" y="327787"/>
                  </a:lnTo>
                  <a:lnTo>
                    <a:pt x="418072" y="327330"/>
                  </a:lnTo>
                  <a:lnTo>
                    <a:pt x="370076" y="316103"/>
                  </a:lnTo>
                  <a:lnTo>
                    <a:pt x="336706" y="289770"/>
                  </a:lnTo>
                  <a:lnTo>
                    <a:pt x="318269" y="247582"/>
                  </a:lnTo>
                  <a:lnTo>
                    <a:pt x="314198" y="205613"/>
                  </a:lnTo>
                  <a:lnTo>
                    <a:pt x="314674" y="191228"/>
                  </a:lnTo>
                  <a:lnTo>
                    <a:pt x="321817" y="152527"/>
                  </a:lnTo>
                  <a:lnTo>
                    <a:pt x="344169" y="112268"/>
                  </a:lnTo>
                  <a:lnTo>
                    <a:pt x="379729" y="87122"/>
                  </a:lnTo>
                  <a:lnTo>
                    <a:pt x="414109" y="79031"/>
                  </a:lnTo>
                  <a:lnTo>
                    <a:pt x="426847" y="78486"/>
                  </a:lnTo>
                  <a:close/>
                </a:path>
                <a:path w="1052195" h="407034">
                  <a:moveTo>
                    <a:pt x="32765" y="0"/>
                  </a:moveTo>
                  <a:lnTo>
                    <a:pt x="39242" y="0"/>
                  </a:lnTo>
                  <a:lnTo>
                    <a:pt x="44450" y="126"/>
                  </a:lnTo>
                  <a:lnTo>
                    <a:pt x="63753" y="5588"/>
                  </a:lnTo>
                  <a:lnTo>
                    <a:pt x="64769" y="6731"/>
                  </a:lnTo>
                  <a:lnTo>
                    <a:pt x="65277" y="8255"/>
                  </a:lnTo>
                  <a:lnTo>
                    <a:pt x="65277" y="9906"/>
                  </a:lnTo>
                  <a:lnTo>
                    <a:pt x="65277" y="268097"/>
                  </a:lnTo>
                  <a:lnTo>
                    <a:pt x="183641" y="268097"/>
                  </a:lnTo>
                  <a:lnTo>
                    <a:pt x="183641" y="9906"/>
                  </a:lnTo>
                  <a:lnTo>
                    <a:pt x="183641" y="8255"/>
                  </a:lnTo>
                  <a:lnTo>
                    <a:pt x="184150" y="6731"/>
                  </a:lnTo>
                  <a:lnTo>
                    <a:pt x="185292" y="5588"/>
                  </a:lnTo>
                  <a:lnTo>
                    <a:pt x="186309" y="4318"/>
                  </a:lnTo>
                  <a:lnTo>
                    <a:pt x="210057" y="0"/>
                  </a:lnTo>
                  <a:lnTo>
                    <a:pt x="216407" y="0"/>
                  </a:lnTo>
                  <a:lnTo>
                    <a:pt x="222757" y="0"/>
                  </a:lnTo>
                  <a:lnTo>
                    <a:pt x="248792" y="8255"/>
                  </a:lnTo>
                  <a:lnTo>
                    <a:pt x="248792" y="9906"/>
                  </a:lnTo>
                  <a:lnTo>
                    <a:pt x="248792" y="268097"/>
                  </a:lnTo>
                  <a:lnTo>
                    <a:pt x="277113" y="268097"/>
                  </a:lnTo>
                  <a:lnTo>
                    <a:pt x="281177" y="268097"/>
                  </a:lnTo>
                  <a:lnTo>
                    <a:pt x="284099" y="268986"/>
                  </a:lnTo>
                  <a:lnTo>
                    <a:pt x="285623" y="270891"/>
                  </a:lnTo>
                  <a:lnTo>
                    <a:pt x="287147" y="272796"/>
                  </a:lnTo>
                  <a:lnTo>
                    <a:pt x="288036" y="276352"/>
                  </a:lnTo>
                  <a:lnTo>
                    <a:pt x="288036" y="281432"/>
                  </a:lnTo>
                  <a:lnTo>
                    <a:pt x="288036" y="397637"/>
                  </a:lnTo>
                  <a:lnTo>
                    <a:pt x="288036" y="399288"/>
                  </a:lnTo>
                  <a:lnTo>
                    <a:pt x="287527" y="400685"/>
                  </a:lnTo>
                  <a:lnTo>
                    <a:pt x="265302" y="407035"/>
                  </a:lnTo>
                  <a:lnTo>
                    <a:pt x="259714" y="407035"/>
                  </a:lnTo>
                  <a:lnTo>
                    <a:pt x="254126" y="407035"/>
                  </a:lnTo>
                  <a:lnTo>
                    <a:pt x="237109" y="404749"/>
                  </a:lnTo>
                  <a:lnTo>
                    <a:pt x="234823" y="403987"/>
                  </a:lnTo>
                  <a:lnTo>
                    <a:pt x="233299" y="403098"/>
                  </a:lnTo>
                  <a:lnTo>
                    <a:pt x="232410" y="401828"/>
                  </a:lnTo>
                  <a:lnTo>
                    <a:pt x="231393" y="400685"/>
                  </a:lnTo>
                  <a:lnTo>
                    <a:pt x="231012" y="399288"/>
                  </a:lnTo>
                  <a:lnTo>
                    <a:pt x="231012" y="397637"/>
                  </a:lnTo>
                  <a:lnTo>
                    <a:pt x="231012" y="322072"/>
                  </a:lnTo>
                  <a:lnTo>
                    <a:pt x="18923" y="322072"/>
                  </a:lnTo>
                  <a:lnTo>
                    <a:pt x="13080" y="322072"/>
                  </a:lnTo>
                  <a:lnTo>
                    <a:pt x="8509" y="320421"/>
                  </a:lnTo>
                  <a:lnTo>
                    <a:pt x="5079" y="316992"/>
                  </a:lnTo>
                  <a:lnTo>
                    <a:pt x="1777" y="313563"/>
                  </a:lnTo>
                  <a:lnTo>
                    <a:pt x="0" y="308483"/>
                  </a:lnTo>
                  <a:lnTo>
                    <a:pt x="0" y="301498"/>
                  </a:lnTo>
                  <a:lnTo>
                    <a:pt x="0" y="9906"/>
                  </a:lnTo>
                  <a:lnTo>
                    <a:pt x="0" y="8255"/>
                  </a:lnTo>
                  <a:lnTo>
                    <a:pt x="635" y="6731"/>
                  </a:lnTo>
                  <a:lnTo>
                    <a:pt x="1650" y="5588"/>
                  </a:lnTo>
                  <a:lnTo>
                    <a:pt x="2666" y="4318"/>
                  </a:lnTo>
                  <a:lnTo>
                    <a:pt x="26415" y="0"/>
                  </a:lnTo>
                  <a:lnTo>
                    <a:pt x="32765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2914269" y="323722"/>
            <a:ext cx="6369685" cy="445134"/>
            <a:chOff x="2914269" y="323722"/>
            <a:chExt cx="6369685" cy="44513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1922" y="340994"/>
              <a:ext cx="6351905" cy="4277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0365" y="329818"/>
              <a:ext cx="6339840" cy="4157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5573" y="533400"/>
              <a:ext cx="93852" cy="86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3833" y="459231"/>
              <a:ext cx="107315" cy="1551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7460" y="455294"/>
              <a:ext cx="120650" cy="1624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2180" y="411733"/>
              <a:ext cx="156337" cy="2515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6013" y="411733"/>
              <a:ext cx="205232" cy="2515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34145" y="410209"/>
              <a:ext cx="232155" cy="2531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5413" y="410209"/>
              <a:ext cx="232156" cy="2531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73952" y="410209"/>
              <a:ext cx="219837" cy="2531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98849" y="406018"/>
              <a:ext cx="1476248" cy="3370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2013" y="410209"/>
              <a:ext cx="232156" cy="2531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39457" y="406018"/>
              <a:ext cx="1384808" cy="2614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20365" y="329818"/>
              <a:ext cx="6069965" cy="415925"/>
            </a:xfrm>
            <a:custGeom>
              <a:avLst/>
              <a:gdLst/>
              <a:ahLst/>
              <a:cxnLst/>
              <a:rect l="l" t="t" r="r" b="b"/>
              <a:pathLst>
                <a:path w="6069965" h="415925">
                  <a:moveTo>
                    <a:pt x="749808" y="86486"/>
                  </a:moveTo>
                  <a:lnTo>
                    <a:pt x="755904" y="86486"/>
                  </a:lnTo>
                  <a:lnTo>
                    <a:pt x="760984" y="86740"/>
                  </a:lnTo>
                  <a:lnTo>
                    <a:pt x="764921" y="87121"/>
                  </a:lnTo>
                  <a:lnTo>
                    <a:pt x="768858" y="87502"/>
                  </a:lnTo>
                  <a:lnTo>
                    <a:pt x="772033" y="88137"/>
                  </a:lnTo>
                  <a:lnTo>
                    <a:pt x="774446" y="89026"/>
                  </a:lnTo>
                  <a:lnTo>
                    <a:pt x="776859" y="89788"/>
                  </a:lnTo>
                  <a:lnTo>
                    <a:pt x="778510" y="90804"/>
                  </a:lnTo>
                  <a:lnTo>
                    <a:pt x="779652" y="92075"/>
                  </a:lnTo>
                  <a:lnTo>
                    <a:pt x="780669" y="93344"/>
                  </a:lnTo>
                  <a:lnTo>
                    <a:pt x="781304" y="94741"/>
                  </a:lnTo>
                  <a:lnTo>
                    <a:pt x="781304" y="96392"/>
                  </a:lnTo>
                  <a:lnTo>
                    <a:pt x="781304" y="164591"/>
                  </a:lnTo>
                  <a:lnTo>
                    <a:pt x="812926" y="162813"/>
                  </a:lnTo>
                  <a:lnTo>
                    <a:pt x="819912" y="162813"/>
                  </a:lnTo>
                  <a:lnTo>
                    <a:pt x="868426" y="168401"/>
                  </a:lnTo>
                  <a:lnTo>
                    <a:pt x="908502" y="189833"/>
                  </a:lnTo>
                  <a:lnTo>
                    <a:pt x="927004" y="225266"/>
                  </a:lnTo>
                  <a:lnTo>
                    <a:pt x="928624" y="243077"/>
                  </a:lnTo>
                  <a:lnTo>
                    <a:pt x="928171" y="252674"/>
                  </a:lnTo>
                  <a:lnTo>
                    <a:pt x="912145" y="293941"/>
                  </a:lnTo>
                  <a:lnTo>
                    <a:pt x="871884" y="321010"/>
                  </a:lnTo>
                  <a:lnTo>
                    <a:pt x="821874" y="330432"/>
                  </a:lnTo>
                  <a:lnTo>
                    <a:pt x="806831" y="330834"/>
                  </a:lnTo>
                  <a:lnTo>
                    <a:pt x="801370" y="330834"/>
                  </a:lnTo>
                  <a:lnTo>
                    <a:pt x="795655" y="330834"/>
                  </a:lnTo>
                  <a:lnTo>
                    <a:pt x="789939" y="330707"/>
                  </a:lnTo>
                  <a:lnTo>
                    <a:pt x="784098" y="330580"/>
                  </a:lnTo>
                  <a:lnTo>
                    <a:pt x="778383" y="330453"/>
                  </a:lnTo>
                  <a:lnTo>
                    <a:pt x="772795" y="330200"/>
                  </a:lnTo>
                  <a:lnTo>
                    <a:pt x="767207" y="329945"/>
                  </a:lnTo>
                  <a:lnTo>
                    <a:pt x="761746" y="329691"/>
                  </a:lnTo>
                  <a:lnTo>
                    <a:pt x="756285" y="329310"/>
                  </a:lnTo>
                  <a:lnTo>
                    <a:pt x="750951" y="329056"/>
                  </a:lnTo>
                  <a:lnTo>
                    <a:pt x="745998" y="328548"/>
                  </a:lnTo>
                  <a:lnTo>
                    <a:pt x="741299" y="328040"/>
                  </a:lnTo>
                  <a:lnTo>
                    <a:pt x="733425" y="327278"/>
                  </a:lnTo>
                  <a:lnTo>
                    <a:pt x="727710" y="324865"/>
                  </a:lnTo>
                  <a:lnTo>
                    <a:pt x="724154" y="320928"/>
                  </a:lnTo>
                  <a:lnTo>
                    <a:pt x="720598" y="316991"/>
                  </a:lnTo>
                  <a:lnTo>
                    <a:pt x="718820" y="310895"/>
                  </a:lnTo>
                  <a:lnTo>
                    <a:pt x="718820" y="302767"/>
                  </a:lnTo>
                  <a:lnTo>
                    <a:pt x="718820" y="96392"/>
                  </a:lnTo>
                  <a:lnTo>
                    <a:pt x="718820" y="94741"/>
                  </a:lnTo>
                  <a:lnTo>
                    <a:pt x="719327" y="93344"/>
                  </a:lnTo>
                  <a:lnTo>
                    <a:pt x="720344" y="92075"/>
                  </a:lnTo>
                  <a:lnTo>
                    <a:pt x="721233" y="90804"/>
                  </a:lnTo>
                  <a:lnTo>
                    <a:pt x="723011" y="89788"/>
                  </a:lnTo>
                  <a:lnTo>
                    <a:pt x="725424" y="89026"/>
                  </a:lnTo>
                  <a:lnTo>
                    <a:pt x="727710" y="88137"/>
                  </a:lnTo>
                  <a:lnTo>
                    <a:pt x="730885" y="87502"/>
                  </a:lnTo>
                  <a:lnTo>
                    <a:pt x="734949" y="87121"/>
                  </a:lnTo>
                  <a:lnTo>
                    <a:pt x="738886" y="86740"/>
                  </a:lnTo>
                  <a:lnTo>
                    <a:pt x="743838" y="86486"/>
                  </a:lnTo>
                  <a:lnTo>
                    <a:pt x="749808" y="86486"/>
                  </a:lnTo>
                  <a:close/>
                </a:path>
                <a:path w="6069965" h="415925">
                  <a:moveTo>
                    <a:pt x="285877" y="86486"/>
                  </a:moveTo>
                  <a:lnTo>
                    <a:pt x="292989" y="86486"/>
                  </a:lnTo>
                  <a:lnTo>
                    <a:pt x="298577" y="86613"/>
                  </a:lnTo>
                  <a:lnTo>
                    <a:pt x="302641" y="86867"/>
                  </a:lnTo>
                  <a:lnTo>
                    <a:pt x="306832" y="87121"/>
                  </a:lnTo>
                  <a:lnTo>
                    <a:pt x="310007" y="87756"/>
                  </a:lnTo>
                  <a:lnTo>
                    <a:pt x="312293" y="88772"/>
                  </a:lnTo>
                  <a:lnTo>
                    <a:pt x="314706" y="89661"/>
                  </a:lnTo>
                  <a:lnTo>
                    <a:pt x="316357" y="91185"/>
                  </a:lnTo>
                  <a:lnTo>
                    <a:pt x="317500" y="93344"/>
                  </a:lnTo>
                  <a:lnTo>
                    <a:pt x="318770" y="95376"/>
                  </a:lnTo>
                  <a:lnTo>
                    <a:pt x="319913" y="98297"/>
                  </a:lnTo>
                  <a:lnTo>
                    <a:pt x="321056" y="102107"/>
                  </a:lnTo>
                  <a:lnTo>
                    <a:pt x="372999" y="250062"/>
                  </a:lnTo>
                  <a:lnTo>
                    <a:pt x="373761" y="250062"/>
                  </a:lnTo>
                  <a:lnTo>
                    <a:pt x="421386" y="99186"/>
                  </a:lnTo>
                  <a:lnTo>
                    <a:pt x="422401" y="94868"/>
                  </a:lnTo>
                  <a:lnTo>
                    <a:pt x="423672" y="91947"/>
                  </a:lnTo>
                  <a:lnTo>
                    <a:pt x="425196" y="90550"/>
                  </a:lnTo>
                  <a:lnTo>
                    <a:pt x="426847" y="89153"/>
                  </a:lnTo>
                  <a:lnTo>
                    <a:pt x="429387" y="88137"/>
                  </a:lnTo>
                  <a:lnTo>
                    <a:pt x="433070" y="87502"/>
                  </a:lnTo>
                  <a:lnTo>
                    <a:pt x="436625" y="86867"/>
                  </a:lnTo>
                  <a:lnTo>
                    <a:pt x="442975" y="86486"/>
                  </a:lnTo>
                  <a:lnTo>
                    <a:pt x="452120" y="86486"/>
                  </a:lnTo>
                  <a:lnTo>
                    <a:pt x="459232" y="86486"/>
                  </a:lnTo>
                  <a:lnTo>
                    <a:pt x="465074" y="86867"/>
                  </a:lnTo>
                  <a:lnTo>
                    <a:pt x="469773" y="87502"/>
                  </a:lnTo>
                  <a:lnTo>
                    <a:pt x="474472" y="88137"/>
                  </a:lnTo>
                  <a:lnTo>
                    <a:pt x="478027" y="89407"/>
                  </a:lnTo>
                  <a:lnTo>
                    <a:pt x="480187" y="91185"/>
                  </a:lnTo>
                  <a:lnTo>
                    <a:pt x="482473" y="92963"/>
                  </a:lnTo>
                  <a:lnTo>
                    <a:pt x="483615" y="95503"/>
                  </a:lnTo>
                  <a:lnTo>
                    <a:pt x="483615" y="98551"/>
                  </a:lnTo>
                  <a:lnTo>
                    <a:pt x="483615" y="101600"/>
                  </a:lnTo>
                  <a:lnTo>
                    <a:pt x="408050" y="325881"/>
                  </a:lnTo>
                  <a:lnTo>
                    <a:pt x="381254" y="404113"/>
                  </a:lnTo>
                  <a:lnTo>
                    <a:pt x="340106" y="415797"/>
                  </a:lnTo>
                  <a:lnTo>
                    <a:pt x="333501" y="415797"/>
                  </a:lnTo>
                  <a:lnTo>
                    <a:pt x="328168" y="415543"/>
                  </a:lnTo>
                  <a:lnTo>
                    <a:pt x="324231" y="414908"/>
                  </a:lnTo>
                  <a:lnTo>
                    <a:pt x="320294" y="414400"/>
                  </a:lnTo>
                  <a:lnTo>
                    <a:pt x="317246" y="413384"/>
                  </a:lnTo>
                  <a:lnTo>
                    <a:pt x="315341" y="412114"/>
                  </a:lnTo>
                  <a:lnTo>
                    <a:pt x="313309" y="410844"/>
                  </a:lnTo>
                  <a:lnTo>
                    <a:pt x="312293" y="409193"/>
                  </a:lnTo>
                  <a:lnTo>
                    <a:pt x="312039" y="407161"/>
                  </a:lnTo>
                  <a:lnTo>
                    <a:pt x="311912" y="405129"/>
                  </a:lnTo>
                  <a:lnTo>
                    <a:pt x="312420" y="402716"/>
                  </a:lnTo>
                  <a:lnTo>
                    <a:pt x="313563" y="399922"/>
                  </a:lnTo>
                  <a:lnTo>
                    <a:pt x="343026" y="325881"/>
                  </a:lnTo>
                  <a:lnTo>
                    <a:pt x="340868" y="324865"/>
                  </a:lnTo>
                  <a:lnTo>
                    <a:pt x="338963" y="323341"/>
                  </a:lnTo>
                  <a:lnTo>
                    <a:pt x="337312" y="321309"/>
                  </a:lnTo>
                  <a:lnTo>
                    <a:pt x="335534" y="319277"/>
                  </a:lnTo>
                  <a:lnTo>
                    <a:pt x="334263" y="316991"/>
                  </a:lnTo>
                  <a:lnTo>
                    <a:pt x="333375" y="314705"/>
                  </a:lnTo>
                  <a:lnTo>
                    <a:pt x="257302" y="111505"/>
                  </a:lnTo>
                  <a:lnTo>
                    <a:pt x="255143" y="105790"/>
                  </a:lnTo>
                  <a:lnTo>
                    <a:pt x="254127" y="101345"/>
                  </a:lnTo>
                  <a:lnTo>
                    <a:pt x="254127" y="98297"/>
                  </a:lnTo>
                  <a:lnTo>
                    <a:pt x="254127" y="95250"/>
                  </a:lnTo>
                  <a:lnTo>
                    <a:pt x="278130" y="86486"/>
                  </a:lnTo>
                  <a:lnTo>
                    <a:pt x="285877" y="86486"/>
                  </a:lnTo>
                  <a:close/>
                </a:path>
                <a:path w="6069965" h="415925">
                  <a:moveTo>
                    <a:pt x="5979668" y="82295"/>
                  </a:moveTo>
                  <a:lnTo>
                    <a:pt x="6021070" y="91820"/>
                  </a:lnTo>
                  <a:lnTo>
                    <a:pt x="6048883" y="117982"/>
                  </a:lnTo>
                  <a:lnTo>
                    <a:pt x="6064631" y="156590"/>
                  </a:lnTo>
                  <a:lnTo>
                    <a:pt x="6069584" y="203707"/>
                  </a:lnTo>
                  <a:lnTo>
                    <a:pt x="6069181" y="218094"/>
                  </a:lnTo>
                  <a:lnTo>
                    <a:pt x="6063234" y="256920"/>
                  </a:lnTo>
                  <a:lnTo>
                    <a:pt x="6044819" y="297179"/>
                  </a:lnTo>
                  <a:lnTo>
                    <a:pt x="6014593" y="322706"/>
                  </a:lnTo>
                  <a:lnTo>
                    <a:pt x="5973191" y="331596"/>
                  </a:lnTo>
                  <a:lnTo>
                    <a:pt x="5966714" y="331596"/>
                  </a:lnTo>
                  <a:lnTo>
                    <a:pt x="5939917" y="323976"/>
                  </a:lnTo>
                  <a:lnTo>
                    <a:pt x="5934837" y="321436"/>
                  </a:lnTo>
                  <a:lnTo>
                    <a:pt x="5929884" y="318261"/>
                  </a:lnTo>
                  <a:lnTo>
                    <a:pt x="5924931" y="314451"/>
                  </a:lnTo>
                  <a:lnTo>
                    <a:pt x="5919851" y="310641"/>
                  </a:lnTo>
                  <a:lnTo>
                    <a:pt x="5914770" y="306196"/>
                  </a:lnTo>
                  <a:lnTo>
                    <a:pt x="5909564" y="301116"/>
                  </a:lnTo>
                  <a:lnTo>
                    <a:pt x="5909564" y="405129"/>
                  </a:lnTo>
                  <a:lnTo>
                    <a:pt x="5909564" y="406780"/>
                  </a:lnTo>
                  <a:lnTo>
                    <a:pt x="5909056" y="408304"/>
                  </a:lnTo>
                  <a:lnTo>
                    <a:pt x="5908040" y="409575"/>
                  </a:lnTo>
                  <a:lnTo>
                    <a:pt x="5907024" y="410971"/>
                  </a:lnTo>
                  <a:lnTo>
                    <a:pt x="5905373" y="412114"/>
                  </a:lnTo>
                  <a:lnTo>
                    <a:pt x="5902960" y="413003"/>
                  </a:lnTo>
                  <a:lnTo>
                    <a:pt x="5900546" y="413892"/>
                  </a:lnTo>
                  <a:lnTo>
                    <a:pt x="5897371" y="414527"/>
                  </a:lnTo>
                  <a:lnTo>
                    <a:pt x="5893435" y="415035"/>
                  </a:lnTo>
                  <a:lnTo>
                    <a:pt x="5889498" y="415543"/>
                  </a:lnTo>
                  <a:lnTo>
                    <a:pt x="5884418" y="415797"/>
                  </a:lnTo>
                  <a:lnTo>
                    <a:pt x="5878321" y="415797"/>
                  </a:lnTo>
                  <a:lnTo>
                    <a:pt x="5872226" y="415797"/>
                  </a:lnTo>
                  <a:lnTo>
                    <a:pt x="5867145" y="415543"/>
                  </a:lnTo>
                  <a:lnTo>
                    <a:pt x="5863209" y="415035"/>
                  </a:lnTo>
                  <a:lnTo>
                    <a:pt x="5859145" y="414527"/>
                  </a:lnTo>
                  <a:lnTo>
                    <a:pt x="5855970" y="413892"/>
                  </a:lnTo>
                  <a:lnTo>
                    <a:pt x="5853684" y="413003"/>
                  </a:lnTo>
                  <a:lnTo>
                    <a:pt x="5851270" y="412114"/>
                  </a:lnTo>
                  <a:lnTo>
                    <a:pt x="5849493" y="410971"/>
                  </a:lnTo>
                  <a:lnTo>
                    <a:pt x="5848604" y="409575"/>
                  </a:lnTo>
                  <a:lnTo>
                    <a:pt x="5847588" y="408304"/>
                  </a:lnTo>
                  <a:lnTo>
                    <a:pt x="5847080" y="406780"/>
                  </a:lnTo>
                  <a:lnTo>
                    <a:pt x="5847080" y="405129"/>
                  </a:lnTo>
                  <a:lnTo>
                    <a:pt x="5847080" y="96392"/>
                  </a:lnTo>
                  <a:lnTo>
                    <a:pt x="5847080" y="94741"/>
                  </a:lnTo>
                  <a:lnTo>
                    <a:pt x="5847461" y="93344"/>
                  </a:lnTo>
                  <a:lnTo>
                    <a:pt x="5848350" y="92075"/>
                  </a:lnTo>
                  <a:lnTo>
                    <a:pt x="5849112" y="90804"/>
                  </a:lnTo>
                  <a:lnTo>
                    <a:pt x="5850509" y="89788"/>
                  </a:lnTo>
                  <a:lnTo>
                    <a:pt x="5852668" y="89026"/>
                  </a:lnTo>
                  <a:lnTo>
                    <a:pt x="5854700" y="88137"/>
                  </a:lnTo>
                  <a:lnTo>
                    <a:pt x="5857367" y="87502"/>
                  </a:lnTo>
                  <a:lnTo>
                    <a:pt x="5860795" y="87121"/>
                  </a:lnTo>
                  <a:lnTo>
                    <a:pt x="5864225" y="86740"/>
                  </a:lnTo>
                  <a:lnTo>
                    <a:pt x="5868416" y="86486"/>
                  </a:lnTo>
                  <a:lnTo>
                    <a:pt x="5873623" y="86486"/>
                  </a:lnTo>
                  <a:lnTo>
                    <a:pt x="5878576" y="86486"/>
                  </a:lnTo>
                  <a:lnTo>
                    <a:pt x="5894324" y="89026"/>
                  </a:lnTo>
                  <a:lnTo>
                    <a:pt x="5896356" y="89788"/>
                  </a:lnTo>
                  <a:lnTo>
                    <a:pt x="5897753" y="90804"/>
                  </a:lnTo>
                  <a:lnTo>
                    <a:pt x="5898642" y="92075"/>
                  </a:lnTo>
                  <a:lnTo>
                    <a:pt x="5899404" y="93344"/>
                  </a:lnTo>
                  <a:lnTo>
                    <a:pt x="5899785" y="94741"/>
                  </a:lnTo>
                  <a:lnTo>
                    <a:pt x="5899785" y="96392"/>
                  </a:lnTo>
                  <a:lnTo>
                    <a:pt x="5899785" y="122427"/>
                  </a:lnTo>
                  <a:lnTo>
                    <a:pt x="5931281" y="95757"/>
                  </a:lnTo>
                  <a:lnTo>
                    <a:pt x="5937758" y="92328"/>
                  </a:lnTo>
                  <a:lnTo>
                    <a:pt x="5944235" y="88900"/>
                  </a:lnTo>
                  <a:lnTo>
                    <a:pt x="5950839" y="86359"/>
                  </a:lnTo>
                  <a:lnTo>
                    <a:pt x="5957696" y="84708"/>
                  </a:lnTo>
                  <a:lnTo>
                    <a:pt x="5964555" y="83057"/>
                  </a:lnTo>
                  <a:lnTo>
                    <a:pt x="5971920" y="82295"/>
                  </a:lnTo>
                  <a:lnTo>
                    <a:pt x="5979668" y="82295"/>
                  </a:lnTo>
                  <a:close/>
                </a:path>
                <a:path w="6069965" h="415925">
                  <a:moveTo>
                    <a:pt x="4260215" y="82295"/>
                  </a:moveTo>
                  <a:lnTo>
                    <a:pt x="4300291" y="86796"/>
                  </a:lnTo>
                  <a:lnTo>
                    <a:pt x="4340171" y="106709"/>
                  </a:lnTo>
                  <a:lnTo>
                    <a:pt x="4365023" y="141442"/>
                  </a:lnTo>
                  <a:lnTo>
                    <a:pt x="4375481" y="190386"/>
                  </a:lnTo>
                  <a:lnTo>
                    <a:pt x="4375912" y="204723"/>
                  </a:lnTo>
                  <a:lnTo>
                    <a:pt x="4375437" y="218513"/>
                  </a:lnTo>
                  <a:lnTo>
                    <a:pt x="4368419" y="256285"/>
                  </a:lnTo>
                  <a:lnTo>
                    <a:pt x="4345940" y="296417"/>
                  </a:lnTo>
                  <a:lnTo>
                    <a:pt x="4307967" y="322452"/>
                  </a:lnTo>
                  <a:lnTo>
                    <a:pt x="4269515" y="331025"/>
                  </a:lnTo>
                  <a:lnTo>
                    <a:pt x="4254754" y="331596"/>
                  </a:lnTo>
                  <a:lnTo>
                    <a:pt x="4240468" y="331075"/>
                  </a:lnTo>
                  <a:lnTo>
                    <a:pt x="4192968" y="318791"/>
                  </a:lnTo>
                  <a:lnTo>
                    <a:pt x="4160506" y="291332"/>
                  </a:lnTo>
                  <a:lnTo>
                    <a:pt x="4142894" y="249406"/>
                  </a:lnTo>
                  <a:lnTo>
                    <a:pt x="4138930" y="209168"/>
                  </a:lnTo>
                  <a:lnTo>
                    <a:pt x="4139406" y="195359"/>
                  </a:lnTo>
                  <a:lnTo>
                    <a:pt x="4146550" y="157479"/>
                  </a:lnTo>
                  <a:lnTo>
                    <a:pt x="4169283" y="117347"/>
                  </a:lnTo>
                  <a:lnTo>
                    <a:pt x="4207002" y="91439"/>
                  </a:lnTo>
                  <a:lnTo>
                    <a:pt x="4245453" y="82867"/>
                  </a:lnTo>
                  <a:lnTo>
                    <a:pt x="4260215" y="82295"/>
                  </a:lnTo>
                  <a:close/>
                </a:path>
                <a:path w="6069965" h="415925">
                  <a:moveTo>
                    <a:pt x="3737102" y="5206"/>
                  </a:moveTo>
                  <a:lnTo>
                    <a:pt x="3779774" y="5206"/>
                  </a:lnTo>
                  <a:lnTo>
                    <a:pt x="3787393" y="5206"/>
                  </a:lnTo>
                  <a:lnTo>
                    <a:pt x="3793870" y="5841"/>
                  </a:lnTo>
                  <a:lnTo>
                    <a:pt x="3799332" y="7111"/>
                  </a:lnTo>
                  <a:lnTo>
                    <a:pt x="3804792" y="8254"/>
                  </a:lnTo>
                  <a:lnTo>
                    <a:pt x="3809491" y="10413"/>
                  </a:lnTo>
                  <a:lnTo>
                    <a:pt x="3813429" y="13334"/>
                  </a:lnTo>
                  <a:lnTo>
                    <a:pt x="3817366" y="16128"/>
                  </a:lnTo>
                  <a:lnTo>
                    <a:pt x="3820667" y="19938"/>
                  </a:lnTo>
                  <a:lnTo>
                    <a:pt x="3823335" y="24637"/>
                  </a:lnTo>
                  <a:lnTo>
                    <a:pt x="3826002" y="29336"/>
                  </a:lnTo>
                  <a:lnTo>
                    <a:pt x="3828288" y="35178"/>
                  </a:lnTo>
                  <a:lnTo>
                    <a:pt x="3830319" y="42163"/>
                  </a:lnTo>
                  <a:lnTo>
                    <a:pt x="3899662" y="233171"/>
                  </a:lnTo>
                  <a:lnTo>
                    <a:pt x="3900678" y="233171"/>
                  </a:lnTo>
                  <a:lnTo>
                    <a:pt x="3972560" y="42671"/>
                  </a:lnTo>
                  <a:lnTo>
                    <a:pt x="3974718" y="35686"/>
                  </a:lnTo>
                  <a:lnTo>
                    <a:pt x="3977005" y="29844"/>
                  </a:lnTo>
                  <a:lnTo>
                    <a:pt x="4000500" y="7111"/>
                  </a:lnTo>
                  <a:lnTo>
                    <a:pt x="4005199" y="5841"/>
                  </a:lnTo>
                  <a:lnTo>
                    <a:pt x="4010533" y="5206"/>
                  </a:lnTo>
                  <a:lnTo>
                    <a:pt x="4016629" y="5206"/>
                  </a:lnTo>
                  <a:lnTo>
                    <a:pt x="4060570" y="5206"/>
                  </a:lnTo>
                  <a:lnTo>
                    <a:pt x="4065016" y="5206"/>
                  </a:lnTo>
                  <a:lnTo>
                    <a:pt x="4068826" y="5841"/>
                  </a:lnTo>
                  <a:lnTo>
                    <a:pt x="4072001" y="6984"/>
                  </a:lnTo>
                  <a:lnTo>
                    <a:pt x="4075303" y="8127"/>
                  </a:lnTo>
                  <a:lnTo>
                    <a:pt x="4086225" y="27050"/>
                  </a:lnTo>
                  <a:lnTo>
                    <a:pt x="4086225" y="31241"/>
                  </a:lnTo>
                  <a:lnTo>
                    <a:pt x="4086225" y="316991"/>
                  </a:lnTo>
                  <a:lnTo>
                    <a:pt x="4086225" y="318642"/>
                  </a:lnTo>
                  <a:lnTo>
                    <a:pt x="4085843" y="320039"/>
                  </a:lnTo>
                  <a:lnTo>
                    <a:pt x="4084955" y="321436"/>
                  </a:lnTo>
                  <a:lnTo>
                    <a:pt x="4084066" y="322706"/>
                  </a:lnTo>
                  <a:lnTo>
                    <a:pt x="4082415" y="323850"/>
                  </a:lnTo>
                  <a:lnTo>
                    <a:pt x="4080002" y="324611"/>
                  </a:lnTo>
                  <a:lnTo>
                    <a:pt x="4077589" y="325500"/>
                  </a:lnTo>
                  <a:lnTo>
                    <a:pt x="4074414" y="326135"/>
                  </a:lnTo>
                  <a:lnTo>
                    <a:pt x="4070477" y="326643"/>
                  </a:lnTo>
                  <a:lnTo>
                    <a:pt x="4066413" y="327151"/>
                  </a:lnTo>
                  <a:lnTo>
                    <a:pt x="4061460" y="327405"/>
                  </a:lnTo>
                  <a:lnTo>
                    <a:pt x="4055364" y="327405"/>
                  </a:lnTo>
                  <a:lnTo>
                    <a:pt x="4049394" y="327405"/>
                  </a:lnTo>
                  <a:lnTo>
                    <a:pt x="4044441" y="327151"/>
                  </a:lnTo>
                  <a:lnTo>
                    <a:pt x="4040505" y="326643"/>
                  </a:lnTo>
                  <a:lnTo>
                    <a:pt x="4036441" y="326135"/>
                  </a:lnTo>
                  <a:lnTo>
                    <a:pt x="4033392" y="325500"/>
                  </a:lnTo>
                  <a:lnTo>
                    <a:pt x="4030980" y="324611"/>
                  </a:lnTo>
                  <a:lnTo>
                    <a:pt x="4028693" y="323850"/>
                  </a:lnTo>
                  <a:lnTo>
                    <a:pt x="4027042" y="322706"/>
                  </a:lnTo>
                  <a:lnTo>
                    <a:pt x="4026027" y="321436"/>
                  </a:lnTo>
                  <a:lnTo>
                    <a:pt x="4025138" y="320039"/>
                  </a:lnTo>
                  <a:lnTo>
                    <a:pt x="4024630" y="318642"/>
                  </a:lnTo>
                  <a:lnTo>
                    <a:pt x="4024630" y="316991"/>
                  </a:lnTo>
                  <a:lnTo>
                    <a:pt x="4024630" y="56006"/>
                  </a:lnTo>
                  <a:lnTo>
                    <a:pt x="4024121" y="56006"/>
                  </a:lnTo>
                  <a:lnTo>
                    <a:pt x="3931158" y="316738"/>
                  </a:lnTo>
                  <a:lnTo>
                    <a:pt x="3930523" y="318896"/>
                  </a:lnTo>
                  <a:lnTo>
                    <a:pt x="3929380" y="320675"/>
                  </a:lnTo>
                  <a:lnTo>
                    <a:pt x="3927983" y="322071"/>
                  </a:lnTo>
                  <a:lnTo>
                    <a:pt x="3926459" y="323468"/>
                  </a:lnTo>
                  <a:lnTo>
                    <a:pt x="3924427" y="324611"/>
                  </a:lnTo>
                  <a:lnTo>
                    <a:pt x="3921887" y="325373"/>
                  </a:lnTo>
                  <a:lnTo>
                    <a:pt x="3919346" y="326263"/>
                  </a:lnTo>
                  <a:lnTo>
                    <a:pt x="3916044" y="326770"/>
                  </a:lnTo>
                  <a:lnTo>
                    <a:pt x="3912108" y="327025"/>
                  </a:lnTo>
                  <a:lnTo>
                    <a:pt x="3908170" y="327278"/>
                  </a:lnTo>
                  <a:lnTo>
                    <a:pt x="3903344" y="327405"/>
                  </a:lnTo>
                  <a:lnTo>
                    <a:pt x="3897757" y="327405"/>
                  </a:lnTo>
                  <a:lnTo>
                    <a:pt x="3892041" y="327405"/>
                  </a:lnTo>
                  <a:lnTo>
                    <a:pt x="3864483" y="316738"/>
                  </a:lnTo>
                  <a:lnTo>
                    <a:pt x="3774820" y="56006"/>
                  </a:lnTo>
                  <a:lnTo>
                    <a:pt x="3774313" y="56006"/>
                  </a:lnTo>
                  <a:lnTo>
                    <a:pt x="3774313" y="316991"/>
                  </a:lnTo>
                  <a:lnTo>
                    <a:pt x="3774313" y="318642"/>
                  </a:lnTo>
                  <a:lnTo>
                    <a:pt x="3767836" y="324611"/>
                  </a:lnTo>
                  <a:lnTo>
                    <a:pt x="3765423" y="325500"/>
                  </a:lnTo>
                  <a:lnTo>
                    <a:pt x="3762248" y="326135"/>
                  </a:lnTo>
                  <a:lnTo>
                    <a:pt x="3758311" y="326643"/>
                  </a:lnTo>
                  <a:lnTo>
                    <a:pt x="3754501" y="327151"/>
                  </a:lnTo>
                  <a:lnTo>
                    <a:pt x="3749420" y="327405"/>
                  </a:lnTo>
                  <a:lnTo>
                    <a:pt x="3743325" y="327405"/>
                  </a:lnTo>
                  <a:lnTo>
                    <a:pt x="3737356" y="327405"/>
                  </a:lnTo>
                  <a:lnTo>
                    <a:pt x="3718941" y="324611"/>
                  </a:lnTo>
                  <a:lnTo>
                    <a:pt x="3716528" y="323850"/>
                  </a:lnTo>
                  <a:lnTo>
                    <a:pt x="3714877" y="322706"/>
                  </a:lnTo>
                  <a:lnTo>
                    <a:pt x="3713988" y="321436"/>
                  </a:lnTo>
                  <a:lnTo>
                    <a:pt x="3713099" y="320039"/>
                  </a:lnTo>
                  <a:lnTo>
                    <a:pt x="3712591" y="318642"/>
                  </a:lnTo>
                  <a:lnTo>
                    <a:pt x="3712591" y="316991"/>
                  </a:lnTo>
                  <a:lnTo>
                    <a:pt x="3712591" y="31241"/>
                  </a:lnTo>
                  <a:lnTo>
                    <a:pt x="3712591" y="22859"/>
                  </a:lnTo>
                  <a:lnTo>
                    <a:pt x="3714877" y="16382"/>
                  </a:lnTo>
                  <a:lnTo>
                    <a:pt x="3719321" y="11937"/>
                  </a:lnTo>
                  <a:lnTo>
                    <a:pt x="3723766" y="7492"/>
                  </a:lnTo>
                  <a:lnTo>
                    <a:pt x="3729736" y="5206"/>
                  </a:lnTo>
                  <a:lnTo>
                    <a:pt x="3737102" y="5206"/>
                  </a:lnTo>
                  <a:close/>
                </a:path>
                <a:path w="6069965" h="415925">
                  <a:moveTo>
                    <a:pt x="148717" y="0"/>
                  </a:moveTo>
                  <a:lnTo>
                    <a:pt x="190373" y="5714"/>
                  </a:lnTo>
                  <a:lnTo>
                    <a:pt x="197358" y="8127"/>
                  </a:lnTo>
                  <a:lnTo>
                    <a:pt x="204470" y="10413"/>
                  </a:lnTo>
                  <a:lnTo>
                    <a:pt x="232664" y="29971"/>
                  </a:lnTo>
                  <a:lnTo>
                    <a:pt x="233553" y="31495"/>
                  </a:lnTo>
                  <a:lnTo>
                    <a:pt x="236220" y="50926"/>
                  </a:lnTo>
                  <a:lnTo>
                    <a:pt x="236220" y="55498"/>
                  </a:lnTo>
                  <a:lnTo>
                    <a:pt x="236220" y="60451"/>
                  </a:lnTo>
                  <a:lnTo>
                    <a:pt x="233934" y="76580"/>
                  </a:lnTo>
                  <a:lnTo>
                    <a:pt x="233172" y="78739"/>
                  </a:lnTo>
                  <a:lnTo>
                    <a:pt x="232156" y="80263"/>
                  </a:lnTo>
                  <a:lnTo>
                    <a:pt x="231012" y="81279"/>
                  </a:lnTo>
                  <a:lnTo>
                    <a:pt x="229870" y="82295"/>
                  </a:lnTo>
                  <a:lnTo>
                    <a:pt x="228473" y="82803"/>
                  </a:lnTo>
                  <a:lnTo>
                    <a:pt x="226949" y="82803"/>
                  </a:lnTo>
                  <a:lnTo>
                    <a:pt x="224536" y="82803"/>
                  </a:lnTo>
                  <a:lnTo>
                    <a:pt x="221361" y="81279"/>
                  </a:lnTo>
                  <a:lnTo>
                    <a:pt x="217551" y="78485"/>
                  </a:lnTo>
                  <a:lnTo>
                    <a:pt x="213741" y="75564"/>
                  </a:lnTo>
                  <a:lnTo>
                    <a:pt x="208915" y="72389"/>
                  </a:lnTo>
                  <a:lnTo>
                    <a:pt x="202819" y="68833"/>
                  </a:lnTo>
                  <a:lnTo>
                    <a:pt x="196850" y="65277"/>
                  </a:lnTo>
                  <a:lnTo>
                    <a:pt x="189611" y="61975"/>
                  </a:lnTo>
                  <a:lnTo>
                    <a:pt x="151384" y="54736"/>
                  </a:lnTo>
                  <a:lnTo>
                    <a:pt x="142118" y="55235"/>
                  </a:lnTo>
                  <a:lnTo>
                    <a:pt x="103441" y="72056"/>
                  </a:lnTo>
                  <a:lnTo>
                    <a:pt x="78890" y="110035"/>
                  </a:lnTo>
                  <a:lnTo>
                    <a:pt x="70711" y="153695"/>
                  </a:lnTo>
                  <a:lnTo>
                    <a:pt x="70358" y="166242"/>
                  </a:lnTo>
                  <a:lnTo>
                    <a:pt x="70735" y="179939"/>
                  </a:lnTo>
                  <a:lnTo>
                    <a:pt x="79442" y="225119"/>
                  </a:lnTo>
                  <a:lnTo>
                    <a:pt x="104711" y="260985"/>
                  </a:lnTo>
                  <a:lnTo>
                    <a:pt x="143875" y="275437"/>
                  </a:lnTo>
                  <a:lnTo>
                    <a:pt x="153162" y="275843"/>
                  </a:lnTo>
                  <a:lnTo>
                    <a:pt x="161542" y="275584"/>
                  </a:lnTo>
                  <a:lnTo>
                    <a:pt x="198755" y="265938"/>
                  </a:lnTo>
                  <a:lnTo>
                    <a:pt x="223520" y="251078"/>
                  </a:lnTo>
                  <a:lnTo>
                    <a:pt x="226568" y="249808"/>
                  </a:lnTo>
                  <a:lnTo>
                    <a:pt x="228727" y="249808"/>
                  </a:lnTo>
                  <a:lnTo>
                    <a:pt x="230378" y="249808"/>
                  </a:lnTo>
                  <a:lnTo>
                    <a:pt x="231648" y="250189"/>
                  </a:lnTo>
                  <a:lnTo>
                    <a:pt x="232664" y="250825"/>
                  </a:lnTo>
                  <a:lnTo>
                    <a:pt x="233680" y="251459"/>
                  </a:lnTo>
                  <a:lnTo>
                    <a:pt x="234569" y="252729"/>
                  </a:lnTo>
                  <a:lnTo>
                    <a:pt x="237109" y="271398"/>
                  </a:lnTo>
                  <a:lnTo>
                    <a:pt x="237109" y="277240"/>
                  </a:lnTo>
                  <a:lnTo>
                    <a:pt x="237109" y="281431"/>
                  </a:lnTo>
                  <a:lnTo>
                    <a:pt x="236982" y="284988"/>
                  </a:lnTo>
                  <a:lnTo>
                    <a:pt x="236728" y="287781"/>
                  </a:lnTo>
                  <a:lnTo>
                    <a:pt x="236601" y="290702"/>
                  </a:lnTo>
                  <a:lnTo>
                    <a:pt x="236220" y="293242"/>
                  </a:lnTo>
                  <a:lnTo>
                    <a:pt x="235712" y="295275"/>
                  </a:lnTo>
                  <a:lnTo>
                    <a:pt x="235204" y="297306"/>
                  </a:lnTo>
                  <a:lnTo>
                    <a:pt x="234569" y="299084"/>
                  </a:lnTo>
                  <a:lnTo>
                    <a:pt x="233680" y="300608"/>
                  </a:lnTo>
                  <a:lnTo>
                    <a:pt x="232918" y="302132"/>
                  </a:lnTo>
                  <a:lnTo>
                    <a:pt x="219202" y="312927"/>
                  </a:lnTo>
                  <a:lnTo>
                    <a:pt x="213995" y="315975"/>
                  </a:lnTo>
                  <a:lnTo>
                    <a:pt x="174371" y="328294"/>
                  </a:lnTo>
                  <a:lnTo>
                    <a:pt x="143002" y="331088"/>
                  </a:lnTo>
                  <a:lnTo>
                    <a:pt x="126928" y="330448"/>
                  </a:lnTo>
                  <a:lnTo>
                    <a:pt x="83566" y="320928"/>
                  </a:lnTo>
                  <a:lnTo>
                    <a:pt x="48240" y="300051"/>
                  </a:lnTo>
                  <a:lnTo>
                    <a:pt x="22002" y="267890"/>
                  </a:lnTo>
                  <a:lnTo>
                    <a:pt x="5572" y="224395"/>
                  </a:lnTo>
                  <a:lnTo>
                    <a:pt x="0" y="169798"/>
                  </a:lnTo>
                  <a:lnTo>
                    <a:pt x="688" y="149893"/>
                  </a:lnTo>
                  <a:lnTo>
                    <a:pt x="10922" y="97154"/>
                  </a:lnTo>
                  <a:lnTo>
                    <a:pt x="32138" y="55274"/>
                  </a:lnTo>
                  <a:lnTo>
                    <a:pt x="62944" y="24876"/>
                  </a:lnTo>
                  <a:lnTo>
                    <a:pt x="102389" y="6268"/>
                  </a:lnTo>
                  <a:lnTo>
                    <a:pt x="132576" y="692"/>
                  </a:lnTo>
                  <a:lnTo>
                    <a:pt x="148717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58103" y="1034034"/>
            <a:ext cx="62223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Calibri"/>
                <a:cs typeface="Calibri"/>
              </a:rPr>
              <a:t>«В</a:t>
            </a:r>
            <a:r>
              <a:rPr sz="1600" i="1" spc="27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каждом</a:t>
            </a:r>
            <a:r>
              <a:rPr sz="1600" i="1" spc="30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ребенке</a:t>
            </a:r>
            <a:r>
              <a:rPr sz="1600" i="1" spc="27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я</a:t>
            </a:r>
            <a:r>
              <a:rPr sz="1600" i="1" spc="29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пытаюсь</a:t>
            </a:r>
            <a:r>
              <a:rPr sz="1600" i="1" spc="29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разглядеть</a:t>
            </a:r>
            <a:r>
              <a:rPr sz="1600" i="1" spc="29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человека,</a:t>
            </a:r>
            <a:r>
              <a:rPr sz="1600" i="1" spc="28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мне</a:t>
            </a:r>
            <a:r>
              <a:rPr sz="1600" i="1" spc="28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не</a:t>
            </a:r>
            <a:r>
              <a:rPr sz="1600" i="1" spc="28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надо </a:t>
            </a:r>
            <a:r>
              <a:rPr sz="1600" i="1" dirty="0">
                <a:latin typeface="Calibri"/>
                <a:cs typeface="Calibri"/>
              </a:rPr>
              <a:t>ничему</a:t>
            </a:r>
            <a:r>
              <a:rPr sz="1600" i="1" spc="38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его</a:t>
            </a:r>
            <a:r>
              <a:rPr sz="1600" i="1" spc="38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учить.</a:t>
            </a:r>
            <a:r>
              <a:rPr sz="1600" i="1" spc="38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Сами</a:t>
            </a:r>
            <a:r>
              <a:rPr sz="1600" i="1" spc="37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дети</a:t>
            </a:r>
            <a:r>
              <a:rPr sz="1600" i="1" spc="38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открывают</a:t>
            </a:r>
            <a:r>
              <a:rPr sz="1600" i="1" spc="38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мне</a:t>
            </a:r>
            <a:r>
              <a:rPr sz="1600" i="1" spc="39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свою</a:t>
            </a:r>
            <a:r>
              <a:rPr sz="1600" i="1" spc="38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природу,</a:t>
            </a:r>
            <a:r>
              <a:rPr sz="1600" i="1" spc="400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но </a:t>
            </a:r>
            <a:r>
              <a:rPr sz="1600" i="1" dirty="0">
                <a:latin typeface="Calibri"/>
                <a:cs typeface="Calibri"/>
              </a:rPr>
              <a:t>только</a:t>
            </a:r>
            <a:r>
              <a:rPr sz="1600" i="1" spc="3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будучи</a:t>
            </a:r>
            <a:r>
              <a:rPr sz="1600" i="1" spc="3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помещенными</a:t>
            </a:r>
            <a:r>
              <a:rPr sz="1600" i="1" spc="3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в</a:t>
            </a:r>
            <a:r>
              <a:rPr sz="1600" i="1" spc="3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соответственно</a:t>
            </a:r>
            <a:r>
              <a:rPr sz="1600" i="1" spc="3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подготовленную среду».</a:t>
            </a:r>
            <a:endParaRPr sz="1600">
              <a:latin typeface="Calibri"/>
              <a:cs typeface="Calibri"/>
            </a:endParaRPr>
          </a:p>
          <a:p>
            <a:pPr marL="4458335" algn="just">
              <a:lnSpc>
                <a:spcPct val="100000"/>
              </a:lnSpc>
            </a:pPr>
            <a:r>
              <a:rPr sz="1600" i="1" dirty="0">
                <a:latin typeface="Calibri"/>
                <a:cs typeface="Calibri"/>
              </a:rPr>
              <a:t>Мария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Монтессори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4370" y="3933799"/>
            <a:ext cx="11407140" cy="262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4965" algn="just">
              <a:lnSpc>
                <a:spcPct val="135000"/>
              </a:lnSpc>
              <a:spcBef>
                <a:spcPts val="100"/>
              </a:spcBef>
            </a:pPr>
            <a:r>
              <a:rPr sz="2000" b="1" i="1" spc="-10" dirty="0">
                <a:latin typeface="Calibri"/>
                <a:cs typeface="Calibri"/>
              </a:rPr>
              <a:t>Главная</a:t>
            </a:r>
            <a:r>
              <a:rPr sz="2000" b="1" i="1" spc="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задача</a:t>
            </a:r>
            <a:r>
              <a:rPr sz="2000" b="1" i="1" spc="1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воспитателя</a:t>
            </a:r>
            <a:r>
              <a:rPr sz="2000" b="1" i="1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это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создать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активную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развивающую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среду,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которой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нет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случайных </a:t>
            </a:r>
            <a:r>
              <a:rPr sz="2000" dirty="0">
                <a:latin typeface="Calibri"/>
                <a:cs typeface="Calibri"/>
              </a:rPr>
              <a:t>предметов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деталей.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Каждый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элемент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такой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среды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должен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выполнять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строго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определенную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функцию. </a:t>
            </a:r>
            <a:r>
              <a:rPr sz="2000" dirty="0">
                <a:latin typeface="Calibri"/>
                <a:cs typeface="Calibri"/>
              </a:rPr>
              <a:t>Едва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первое,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делает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Монтессори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своей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новой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школе,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это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навсегда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выдворяет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</a:t>
            </a:r>
            <a:r>
              <a:rPr sz="2000" spc="-10" dirty="0">
                <a:latin typeface="Calibri"/>
                <a:cs typeface="Calibri"/>
              </a:rPr>
              <a:t> класса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2000" dirty="0">
                <a:latin typeface="Calibri"/>
                <a:cs typeface="Calibri"/>
              </a:rPr>
              <a:t>«Ее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Величество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Парту»,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которая,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она </a:t>
            </a:r>
            <a:r>
              <a:rPr sz="2000" spc="-10" dirty="0">
                <a:latin typeface="Calibri"/>
                <a:cs typeface="Calibri"/>
              </a:rPr>
              <a:t>полагает,</a:t>
            </a:r>
            <a:r>
              <a:rPr sz="2000" dirty="0">
                <a:latin typeface="Calibri"/>
                <a:cs typeface="Calibri"/>
              </a:rPr>
              <a:t> ограничивает не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только двигательную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активность,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но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познавательные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способности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ребенка.</a:t>
            </a:r>
            <a:endParaRPr sz="2000" dirty="0">
              <a:latin typeface="Calibri"/>
              <a:cs typeface="Calibri"/>
            </a:endParaRPr>
          </a:p>
          <a:p>
            <a:pPr marL="445134">
              <a:lnSpc>
                <a:spcPct val="100000"/>
              </a:lnSpc>
              <a:spcBef>
                <a:spcPts val="1835"/>
              </a:spcBef>
            </a:pPr>
            <a:r>
              <a:rPr sz="2000" i="1" dirty="0">
                <a:latin typeface="Calibri"/>
                <a:cs typeface="Calibri"/>
              </a:rPr>
              <a:t>Система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Монтессори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основана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на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максимальной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свободе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и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индивидуальном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подходе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к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детям.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66799" y="990600"/>
            <a:ext cx="4155947" cy="285140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762244" y="2796539"/>
            <a:ext cx="5236463" cy="70713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762244" y="2796539"/>
            <a:ext cx="5236845" cy="707390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55600" algn="ctr">
              <a:lnSpc>
                <a:spcPct val="100000"/>
              </a:lnSpc>
              <a:spcBef>
                <a:spcPts val="23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Девиз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Марии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Монтессори</a:t>
            </a:r>
            <a:r>
              <a:rPr sz="2000" spc="-10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414020" algn="ctr">
              <a:lnSpc>
                <a:spcPct val="100000"/>
              </a:lnSpc>
            </a:pPr>
            <a:r>
              <a:rPr sz="2000" b="1" i="1" dirty="0">
                <a:latin typeface="Calibri"/>
                <a:cs typeface="Calibri"/>
              </a:rPr>
              <a:t>«Помоги</a:t>
            </a:r>
            <a:r>
              <a:rPr sz="2000" b="1" i="1" spc="-5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мне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сделать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это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самому»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46911" y="2948953"/>
            <a:ext cx="258445" cy="388620"/>
          </a:xfrm>
          <a:custGeom>
            <a:avLst/>
            <a:gdLst/>
            <a:ahLst/>
            <a:cxnLst/>
            <a:rect l="l" t="t" r="r" b="b"/>
            <a:pathLst>
              <a:path w="258445" h="388620">
                <a:moveTo>
                  <a:pt x="0" y="167376"/>
                </a:moveTo>
                <a:lnTo>
                  <a:pt x="180" y="176585"/>
                </a:lnTo>
                <a:lnTo>
                  <a:pt x="29276" y="306019"/>
                </a:lnTo>
                <a:lnTo>
                  <a:pt x="32047" y="310642"/>
                </a:lnTo>
                <a:lnTo>
                  <a:pt x="87466" y="353633"/>
                </a:lnTo>
                <a:lnTo>
                  <a:pt x="87466" y="388303"/>
                </a:lnTo>
                <a:lnTo>
                  <a:pt x="221397" y="388302"/>
                </a:lnTo>
                <a:lnTo>
                  <a:pt x="221397" y="365189"/>
                </a:lnTo>
                <a:lnTo>
                  <a:pt x="227170" y="344885"/>
                </a:lnTo>
                <a:lnTo>
                  <a:pt x="239870" y="327572"/>
                </a:lnTo>
                <a:lnTo>
                  <a:pt x="252570" y="304798"/>
                </a:lnTo>
                <a:lnTo>
                  <a:pt x="258343" y="268113"/>
                </a:lnTo>
                <a:lnTo>
                  <a:pt x="258343" y="184905"/>
                </a:lnTo>
                <a:lnTo>
                  <a:pt x="256156" y="174136"/>
                </a:lnTo>
                <a:lnTo>
                  <a:pt x="250203" y="165317"/>
                </a:lnTo>
                <a:lnTo>
                  <a:pt x="241392" y="159358"/>
                </a:lnTo>
                <a:lnTo>
                  <a:pt x="230633" y="157170"/>
                </a:lnTo>
                <a:lnTo>
                  <a:pt x="223243" y="157170"/>
                </a:lnTo>
                <a:lnTo>
                  <a:pt x="216778" y="159943"/>
                </a:lnTo>
                <a:lnTo>
                  <a:pt x="212160" y="164566"/>
                </a:lnTo>
                <a:lnTo>
                  <a:pt x="212160" y="161792"/>
                </a:lnTo>
                <a:lnTo>
                  <a:pt x="209973" y="151023"/>
                </a:lnTo>
                <a:lnTo>
                  <a:pt x="204020" y="142204"/>
                </a:lnTo>
                <a:lnTo>
                  <a:pt x="195209" y="136245"/>
                </a:lnTo>
                <a:lnTo>
                  <a:pt x="184450" y="134056"/>
                </a:lnTo>
                <a:lnTo>
                  <a:pt x="177060" y="134056"/>
                </a:lnTo>
                <a:lnTo>
                  <a:pt x="170133" y="136830"/>
                </a:lnTo>
                <a:lnTo>
                  <a:pt x="165053" y="141915"/>
                </a:lnTo>
                <a:lnTo>
                  <a:pt x="161517" y="133255"/>
                </a:lnTo>
                <a:lnTo>
                  <a:pt x="155470" y="126371"/>
                </a:lnTo>
                <a:lnTo>
                  <a:pt x="147518" y="121828"/>
                </a:lnTo>
                <a:lnTo>
                  <a:pt x="138267" y="120188"/>
                </a:lnTo>
                <a:lnTo>
                  <a:pt x="127508" y="122377"/>
                </a:lnTo>
                <a:lnTo>
                  <a:pt x="118697" y="128336"/>
                </a:lnTo>
                <a:lnTo>
                  <a:pt x="112744" y="137155"/>
                </a:lnTo>
                <a:lnTo>
                  <a:pt x="110557" y="147924"/>
                </a:lnTo>
                <a:lnTo>
                  <a:pt x="110557" y="23113"/>
                </a:lnTo>
                <a:lnTo>
                  <a:pt x="108767" y="14041"/>
                </a:lnTo>
                <a:lnTo>
                  <a:pt x="103860" y="6702"/>
                </a:lnTo>
                <a:lnTo>
                  <a:pt x="96529" y="1791"/>
                </a:lnTo>
                <a:lnTo>
                  <a:pt x="87465" y="0"/>
                </a:lnTo>
                <a:lnTo>
                  <a:pt x="78402" y="1791"/>
                </a:lnTo>
                <a:lnTo>
                  <a:pt x="71070" y="6702"/>
                </a:lnTo>
                <a:lnTo>
                  <a:pt x="66163" y="14041"/>
                </a:lnTo>
                <a:lnTo>
                  <a:pt x="64374" y="23113"/>
                </a:lnTo>
                <a:lnTo>
                  <a:pt x="64374" y="251934"/>
                </a:lnTo>
                <a:lnTo>
                  <a:pt x="45439" y="166415"/>
                </a:lnTo>
                <a:lnTo>
                  <a:pt x="41694" y="158015"/>
                </a:lnTo>
                <a:lnTo>
                  <a:pt x="35221" y="151912"/>
                </a:lnTo>
                <a:lnTo>
                  <a:pt x="26930" y="148669"/>
                </a:lnTo>
                <a:lnTo>
                  <a:pt x="17729" y="148849"/>
                </a:lnTo>
                <a:lnTo>
                  <a:pt x="9337" y="152598"/>
                </a:lnTo>
                <a:lnTo>
                  <a:pt x="3239" y="159077"/>
                </a:lnTo>
                <a:lnTo>
                  <a:pt x="0" y="1673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2506852" y="334645"/>
            <a:ext cx="7146925" cy="436880"/>
            <a:chOff x="2506852" y="334645"/>
            <a:chExt cx="7146925" cy="4368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4505" y="352933"/>
              <a:ext cx="7128732" cy="4185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2948" y="340741"/>
              <a:ext cx="7116953" cy="4075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7126" y="466725"/>
              <a:ext cx="120777" cy="1624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1186" y="466725"/>
              <a:ext cx="120776" cy="1624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99785" y="429768"/>
              <a:ext cx="231140" cy="241935"/>
            </a:xfrm>
            <a:custGeom>
              <a:avLst/>
              <a:gdLst/>
              <a:ahLst/>
              <a:cxnLst/>
              <a:rect l="l" t="t" r="r" b="b"/>
              <a:pathLst>
                <a:path w="231139" h="241934">
                  <a:moveTo>
                    <a:pt x="85471" y="0"/>
                  </a:moveTo>
                  <a:lnTo>
                    <a:pt x="213613" y="0"/>
                  </a:lnTo>
                  <a:lnTo>
                    <a:pt x="219455" y="0"/>
                  </a:lnTo>
                  <a:lnTo>
                    <a:pt x="223774" y="1651"/>
                  </a:lnTo>
                  <a:lnTo>
                    <a:pt x="226567" y="4953"/>
                  </a:lnTo>
                  <a:lnTo>
                    <a:pt x="229362" y="8255"/>
                  </a:lnTo>
                  <a:lnTo>
                    <a:pt x="230759" y="13335"/>
                  </a:lnTo>
                  <a:lnTo>
                    <a:pt x="230759" y="20066"/>
                  </a:lnTo>
                  <a:lnTo>
                    <a:pt x="230759" y="228981"/>
                  </a:lnTo>
                  <a:lnTo>
                    <a:pt x="230759" y="230632"/>
                  </a:lnTo>
                  <a:lnTo>
                    <a:pt x="230250" y="232029"/>
                  </a:lnTo>
                  <a:lnTo>
                    <a:pt x="229235" y="233299"/>
                  </a:lnTo>
                  <a:lnTo>
                    <a:pt x="228218" y="234569"/>
                  </a:lnTo>
                  <a:lnTo>
                    <a:pt x="226567" y="235585"/>
                  </a:lnTo>
                  <a:lnTo>
                    <a:pt x="224281" y="236347"/>
                  </a:lnTo>
                  <a:lnTo>
                    <a:pt x="221996" y="237236"/>
                  </a:lnTo>
                  <a:lnTo>
                    <a:pt x="218821" y="237871"/>
                  </a:lnTo>
                  <a:lnTo>
                    <a:pt x="214756" y="238252"/>
                  </a:lnTo>
                  <a:lnTo>
                    <a:pt x="210692" y="238633"/>
                  </a:lnTo>
                  <a:lnTo>
                    <a:pt x="205739" y="238887"/>
                  </a:lnTo>
                  <a:lnTo>
                    <a:pt x="199771" y="238887"/>
                  </a:lnTo>
                  <a:lnTo>
                    <a:pt x="193675" y="238887"/>
                  </a:lnTo>
                  <a:lnTo>
                    <a:pt x="174878" y="236347"/>
                  </a:lnTo>
                  <a:lnTo>
                    <a:pt x="172465" y="235585"/>
                  </a:lnTo>
                  <a:lnTo>
                    <a:pt x="170814" y="234569"/>
                  </a:lnTo>
                  <a:lnTo>
                    <a:pt x="169925" y="233299"/>
                  </a:lnTo>
                  <a:lnTo>
                    <a:pt x="169037" y="232029"/>
                  </a:lnTo>
                  <a:lnTo>
                    <a:pt x="168528" y="230632"/>
                  </a:lnTo>
                  <a:lnTo>
                    <a:pt x="168528" y="228981"/>
                  </a:lnTo>
                  <a:lnTo>
                    <a:pt x="168528" y="50292"/>
                  </a:lnTo>
                  <a:lnTo>
                    <a:pt x="123698" y="50292"/>
                  </a:lnTo>
                  <a:lnTo>
                    <a:pt x="121580" y="69129"/>
                  </a:lnTo>
                  <a:lnTo>
                    <a:pt x="119237" y="86788"/>
                  </a:lnTo>
                  <a:lnTo>
                    <a:pt x="110867" y="132786"/>
                  </a:lnTo>
                  <a:lnTo>
                    <a:pt x="96422" y="179433"/>
                  </a:lnTo>
                  <a:lnTo>
                    <a:pt x="73644" y="217074"/>
                  </a:lnTo>
                  <a:lnTo>
                    <a:pt x="38862" y="238379"/>
                  </a:lnTo>
                  <a:lnTo>
                    <a:pt x="11429" y="241808"/>
                  </a:lnTo>
                  <a:lnTo>
                    <a:pt x="9143" y="241808"/>
                  </a:lnTo>
                  <a:lnTo>
                    <a:pt x="7238" y="241554"/>
                  </a:lnTo>
                  <a:lnTo>
                    <a:pt x="5714" y="240792"/>
                  </a:lnTo>
                  <a:lnTo>
                    <a:pt x="4190" y="240157"/>
                  </a:lnTo>
                  <a:lnTo>
                    <a:pt x="3048" y="238887"/>
                  </a:lnTo>
                  <a:lnTo>
                    <a:pt x="2286" y="236982"/>
                  </a:lnTo>
                  <a:lnTo>
                    <a:pt x="1397" y="235077"/>
                  </a:lnTo>
                  <a:lnTo>
                    <a:pt x="888" y="232283"/>
                  </a:lnTo>
                  <a:lnTo>
                    <a:pt x="508" y="228727"/>
                  </a:lnTo>
                  <a:lnTo>
                    <a:pt x="253" y="225044"/>
                  </a:lnTo>
                  <a:lnTo>
                    <a:pt x="0" y="220345"/>
                  </a:lnTo>
                  <a:lnTo>
                    <a:pt x="0" y="214376"/>
                  </a:lnTo>
                  <a:lnTo>
                    <a:pt x="0" y="208280"/>
                  </a:lnTo>
                  <a:lnTo>
                    <a:pt x="7112" y="185547"/>
                  </a:lnTo>
                  <a:lnTo>
                    <a:pt x="8762" y="185547"/>
                  </a:lnTo>
                  <a:lnTo>
                    <a:pt x="13335" y="185547"/>
                  </a:lnTo>
                  <a:lnTo>
                    <a:pt x="44450" y="153289"/>
                  </a:lnTo>
                  <a:lnTo>
                    <a:pt x="55663" y="113285"/>
                  </a:lnTo>
                  <a:lnTo>
                    <a:pt x="63349" y="65928"/>
                  </a:lnTo>
                  <a:lnTo>
                    <a:pt x="68706" y="20066"/>
                  </a:lnTo>
                  <a:lnTo>
                    <a:pt x="68961" y="13335"/>
                  </a:lnTo>
                  <a:lnTo>
                    <a:pt x="70485" y="8255"/>
                  </a:lnTo>
                  <a:lnTo>
                    <a:pt x="73025" y="4953"/>
                  </a:lnTo>
                  <a:lnTo>
                    <a:pt x="75564" y="1651"/>
                  </a:lnTo>
                  <a:lnTo>
                    <a:pt x="79755" y="0"/>
                  </a:lnTo>
                  <a:lnTo>
                    <a:pt x="85471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5054" y="423164"/>
              <a:ext cx="220599" cy="2515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0968" y="417449"/>
              <a:ext cx="2145029" cy="3370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3344" y="417449"/>
              <a:ext cx="1663446" cy="2614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3019" y="421640"/>
              <a:ext cx="226314" cy="2531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23183" y="417449"/>
              <a:ext cx="1106424" cy="26149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53943" y="423545"/>
              <a:ext cx="2532380" cy="249554"/>
            </a:xfrm>
            <a:custGeom>
              <a:avLst/>
              <a:gdLst/>
              <a:ahLst/>
              <a:cxnLst/>
              <a:rect l="l" t="t" r="r" b="b"/>
              <a:pathLst>
                <a:path w="2532379" h="249554">
                  <a:moveTo>
                    <a:pt x="111251" y="253"/>
                  </a:moveTo>
                  <a:lnTo>
                    <a:pt x="117856" y="253"/>
                  </a:lnTo>
                  <a:lnTo>
                    <a:pt x="124332" y="888"/>
                  </a:lnTo>
                  <a:lnTo>
                    <a:pt x="130682" y="2031"/>
                  </a:lnTo>
                  <a:lnTo>
                    <a:pt x="137032" y="3175"/>
                  </a:lnTo>
                  <a:lnTo>
                    <a:pt x="143001" y="4699"/>
                  </a:lnTo>
                  <a:lnTo>
                    <a:pt x="148462" y="6730"/>
                  </a:lnTo>
                  <a:lnTo>
                    <a:pt x="154050" y="8635"/>
                  </a:lnTo>
                  <a:lnTo>
                    <a:pt x="159004" y="10921"/>
                  </a:lnTo>
                  <a:lnTo>
                    <a:pt x="163449" y="13462"/>
                  </a:lnTo>
                  <a:lnTo>
                    <a:pt x="167767" y="15875"/>
                  </a:lnTo>
                  <a:lnTo>
                    <a:pt x="179578" y="42925"/>
                  </a:lnTo>
                  <a:lnTo>
                    <a:pt x="179578" y="47116"/>
                  </a:lnTo>
                  <a:lnTo>
                    <a:pt x="179578" y="56641"/>
                  </a:lnTo>
                  <a:lnTo>
                    <a:pt x="178816" y="63372"/>
                  </a:lnTo>
                  <a:lnTo>
                    <a:pt x="177164" y="67309"/>
                  </a:lnTo>
                  <a:lnTo>
                    <a:pt x="175513" y="71119"/>
                  </a:lnTo>
                  <a:lnTo>
                    <a:pt x="173355" y="73151"/>
                  </a:lnTo>
                  <a:lnTo>
                    <a:pt x="170687" y="73151"/>
                  </a:lnTo>
                  <a:lnTo>
                    <a:pt x="167894" y="73151"/>
                  </a:lnTo>
                  <a:lnTo>
                    <a:pt x="164973" y="72008"/>
                  </a:lnTo>
                  <a:lnTo>
                    <a:pt x="161798" y="69595"/>
                  </a:lnTo>
                  <a:lnTo>
                    <a:pt x="158623" y="67309"/>
                  </a:lnTo>
                  <a:lnTo>
                    <a:pt x="154939" y="64769"/>
                  </a:lnTo>
                  <a:lnTo>
                    <a:pt x="150622" y="61975"/>
                  </a:lnTo>
                  <a:lnTo>
                    <a:pt x="146304" y="59181"/>
                  </a:lnTo>
                  <a:lnTo>
                    <a:pt x="141224" y="56641"/>
                  </a:lnTo>
                  <a:lnTo>
                    <a:pt x="135255" y="54228"/>
                  </a:lnTo>
                  <a:lnTo>
                    <a:pt x="129286" y="51942"/>
                  </a:lnTo>
                  <a:lnTo>
                    <a:pt x="122174" y="50800"/>
                  </a:lnTo>
                  <a:lnTo>
                    <a:pt x="113918" y="50800"/>
                  </a:lnTo>
                  <a:lnTo>
                    <a:pt x="76835" y="69468"/>
                  </a:lnTo>
                  <a:lnTo>
                    <a:pt x="64690" y="107455"/>
                  </a:lnTo>
                  <a:lnTo>
                    <a:pt x="63881" y="124459"/>
                  </a:lnTo>
                  <a:lnTo>
                    <a:pt x="64091" y="133076"/>
                  </a:lnTo>
                  <a:lnTo>
                    <a:pt x="72389" y="172592"/>
                  </a:lnTo>
                  <a:lnTo>
                    <a:pt x="76707" y="178688"/>
                  </a:lnTo>
                  <a:lnTo>
                    <a:pt x="80899" y="184784"/>
                  </a:lnTo>
                  <a:lnTo>
                    <a:pt x="86106" y="189356"/>
                  </a:lnTo>
                  <a:lnTo>
                    <a:pt x="92456" y="192404"/>
                  </a:lnTo>
                  <a:lnTo>
                    <a:pt x="98932" y="195452"/>
                  </a:lnTo>
                  <a:lnTo>
                    <a:pt x="106299" y="196976"/>
                  </a:lnTo>
                  <a:lnTo>
                    <a:pt x="114681" y="196976"/>
                  </a:lnTo>
                  <a:lnTo>
                    <a:pt x="123317" y="196976"/>
                  </a:lnTo>
                  <a:lnTo>
                    <a:pt x="130682" y="195706"/>
                  </a:lnTo>
                  <a:lnTo>
                    <a:pt x="136906" y="193166"/>
                  </a:lnTo>
                  <a:lnTo>
                    <a:pt x="143129" y="190626"/>
                  </a:lnTo>
                  <a:lnTo>
                    <a:pt x="164719" y="176021"/>
                  </a:lnTo>
                  <a:lnTo>
                    <a:pt x="167894" y="173481"/>
                  </a:lnTo>
                  <a:lnTo>
                    <a:pt x="170561" y="172212"/>
                  </a:lnTo>
                  <a:lnTo>
                    <a:pt x="172719" y="172212"/>
                  </a:lnTo>
                  <a:lnTo>
                    <a:pt x="174117" y="172212"/>
                  </a:lnTo>
                  <a:lnTo>
                    <a:pt x="175387" y="172592"/>
                  </a:lnTo>
                  <a:lnTo>
                    <a:pt x="176403" y="173481"/>
                  </a:lnTo>
                  <a:lnTo>
                    <a:pt x="177419" y="174243"/>
                  </a:lnTo>
                  <a:lnTo>
                    <a:pt x="178181" y="175767"/>
                  </a:lnTo>
                  <a:lnTo>
                    <a:pt x="178688" y="178053"/>
                  </a:lnTo>
                  <a:lnTo>
                    <a:pt x="179324" y="180339"/>
                  </a:lnTo>
                  <a:lnTo>
                    <a:pt x="179831" y="183133"/>
                  </a:lnTo>
                  <a:lnTo>
                    <a:pt x="180086" y="186562"/>
                  </a:lnTo>
                  <a:lnTo>
                    <a:pt x="180467" y="190118"/>
                  </a:lnTo>
                  <a:lnTo>
                    <a:pt x="180594" y="194563"/>
                  </a:lnTo>
                  <a:lnTo>
                    <a:pt x="180594" y="200025"/>
                  </a:lnTo>
                  <a:lnTo>
                    <a:pt x="180594" y="204342"/>
                  </a:lnTo>
                  <a:lnTo>
                    <a:pt x="179197" y="218058"/>
                  </a:lnTo>
                  <a:lnTo>
                    <a:pt x="178816" y="220090"/>
                  </a:lnTo>
                  <a:lnTo>
                    <a:pt x="173862" y="227583"/>
                  </a:lnTo>
                  <a:lnTo>
                    <a:pt x="171957" y="229488"/>
                  </a:lnTo>
                  <a:lnTo>
                    <a:pt x="147447" y="241807"/>
                  </a:lnTo>
                  <a:lnTo>
                    <a:pt x="141350" y="243966"/>
                  </a:lnTo>
                  <a:lnTo>
                    <a:pt x="134619" y="245744"/>
                  </a:lnTo>
                  <a:lnTo>
                    <a:pt x="127507" y="247014"/>
                  </a:lnTo>
                  <a:lnTo>
                    <a:pt x="120268" y="248412"/>
                  </a:lnTo>
                  <a:lnTo>
                    <a:pt x="112903" y="249046"/>
                  </a:lnTo>
                  <a:lnTo>
                    <a:pt x="105282" y="249046"/>
                  </a:lnTo>
                  <a:lnTo>
                    <a:pt x="60070" y="241172"/>
                  </a:lnTo>
                  <a:lnTo>
                    <a:pt x="26924" y="217677"/>
                  </a:lnTo>
                  <a:lnTo>
                    <a:pt x="6731" y="179958"/>
                  </a:lnTo>
                  <a:lnTo>
                    <a:pt x="0" y="128904"/>
                  </a:lnTo>
                  <a:lnTo>
                    <a:pt x="521" y="112827"/>
                  </a:lnTo>
                  <a:lnTo>
                    <a:pt x="8255" y="71500"/>
                  </a:lnTo>
                  <a:lnTo>
                    <a:pt x="31495" y="31495"/>
                  </a:lnTo>
                  <a:lnTo>
                    <a:pt x="66675" y="8000"/>
                  </a:lnTo>
                  <a:lnTo>
                    <a:pt x="99321" y="732"/>
                  </a:lnTo>
                  <a:lnTo>
                    <a:pt x="111251" y="253"/>
                  </a:lnTo>
                  <a:close/>
                </a:path>
                <a:path w="2532379" h="249554">
                  <a:moveTo>
                    <a:pt x="2416302" y="0"/>
                  </a:moveTo>
                  <a:lnTo>
                    <a:pt x="2456432" y="4554"/>
                  </a:lnTo>
                  <a:lnTo>
                    <a:pt x="2496313" y="24415"/>
                  </a:lnTo>
                  <a:lnTo>
                    <a:pt x="2521112" y="59199"/>
                  </a:lnTo>
                  <a:lnTo>
                    <a:pt x="2531568" y="108090"/>
                  </a:lnTo>
                  <a:lnTo>
                    <a:pt x="2531998" y="122427"/>
                  </a:lnTo>
                  <a:lnTo>
                    <a:pt x="2531544" y="136235"/>
                  </a:lnTo>
                  <a:lnTo>
                    <a:pt x="2524633" y="173989"/>
                  </a:lnTo>
                  <a:lnTo>
                    <a:pt x="2502027" y="214121"/>
                  </a:lnTo>
                  <a:lnTo>
                    <a:pt x="2464054" y="240156"/>
                  </a:lnTo>
                  <a:lnTo>
                    <a:pt x="2425602" y="248729"/>
                  </a:lnTo>
                  <a:lnTo>
                    <a:pt x="2410841" y="249300"/>
                  </a:lnTo>
                  <a:lnTo>
                    <a:pt x="2396555" y="248798"/>
                  </a:lnTo>
                  <a:lnTo>
                    <a:pt x="2349126" y="236602"/>
                  </a:lnTo>
                  <a:lnTo>
                    <a:pt x="2316646" y="209053"/>
                  </a:lnTo>
                  <a:lnTo>
                    <a:pt x="2299001" y="167128"/>
                  </a:lnTo>
                  <a:lnTo>
                    <a:pt x="2295144" y="126872"/>
                  </a:lnTo>
                  <a:lnTo>
                    <a:pt x="2295618" y="113063"/>
                  </a:lnTo>
                  <a:lnTo>
                    <a:pt x="2302636" y="75183"/>
                  </a:lnTo>
                  <a:lnTo>
                    <a:pt x="2325370" y="35051"/>
                  </a:lnTo>
                  <a:lnTo>
                    <a:pt x="2363089" y="9143"/>
                  </a:lnTo>
                  <a:lnTo>
                    <a:pt x="2401540" y="571"/>
                  </a:lnTo>
                  <a:lnTo>
                    <a:pt x="2416302" y="0"/>
                  </a:lnTo>
                  <a:close/>
                </a:path>
                <a:path w="2532379" h="249554">
                  <a:moveTo>
                    <a:pt x="610361" y="0"/>
                  </a:moveTo>
                  <a:lnTo>
                    <a:pt x="650492" y="4554"/>
                  </a:lnTo>
                  <a:lnTo>
                    <a:pt x="690373" y="24415"/>
                  </a:lnTo>
                  <a:lnTo>
                    <a:pt x="715172" y="59199"/>
                  </a:lnTo>
                  <a:lnTo>
                    <a:pt x="725628" y="108090"/>
                  </a:lnTo>
                  <a:lnTo>
                    <a:pt x="726058" y="122427"/>
                  </a:lnTo>
                  <a:lnTo>
                    <a:pt x="725604" y="136235"/>
                  </a:lnTo>
                  <a:lnTo>
                    <a:pt x="718693" y="173989"/>
                  </a:lnTo>
                  <a:lnTo>
                    <a:pt x="696086" y="214121"/>
                  </a:lnTo>
                  <a:lnTo>
                    <a:pt x="658114" y="240156"/>
                  </a:lnTo>
                  <a:lnTo>
                    <a:pt x="619662" y="248729"/>
                  </a:lnTo>
                  <a:lnTo>
                    <a:pt x="604901" y="249300"/>
                  </a:lnTo>
                  <a:lnTo>
                    <a:pt x="590615" y="248798"/>
                  </a:lnTo>
                  <a:lnTo>
                    <a:pt x="543186" y="236602"/>
                  </a:lnTo>
                  <a:lnTo>
                    <a:pt x="510706" y="209053"/>
                  </a:lnTo>
                  <a:lnTo>
                    <a:pt x="493061" y="167128"/>
                  </a:lnTo>
                  <a:lnTo>
                    <a:pt x="489204" y="126872"/>
                  </a:lnTo>
                  <a:lnTo>
                    <a:pt x="489678" y="113063"/>
                  </a:lnTo>
                  <a:lnTo>
                    <a:pt x="496696" y="75183"/>
                  </a:lnTo>
                  <a:lnTo>
                    <a:pt x="519430" y="35051"/>
                  </a:lnTo>
                  <a:lnTo>
                    <a:pt x="557148" y="9143"/>
                  </a:lnTo>
                  <a:lnTo>
                    <a:pt x="595600" y="571"/>
                  </a:lnTo>
                  <a:lnTo>
                    <a:pt x="610361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75305" y="388239"/>
              <a:ext cx="178942" cy="2369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12948" y="340741"/>
              <a:ext cx="304165" cy="332105"/>
            </a:xfrm>
            <a:custGeom>
              <a:avLst/>
              <a:gdLst/>
              <a:ahLst/>
              <a:cxnLst/>
              <a:rect l="l" t="t" r="r" b="b"/>
              <a:pathLst>
                <a:path w="304164" h="332105">
                  <a:moveTo>
                    <a:pt x="154939" y="0"/>
                  </a:moveTo>
                  <a:lnTo>
                    <a:pt x="204749" y="5518"/>
                  </a:lnTo>
                  <a:lnTo>
                    <a:pt x="244792" y="21970"/>
                  </a:lnTo>
                  <a:lnTo>
                    <a:pt x="274574" y="50164"/>
                  </a:lnTo>
                  <a:lnTo>
                    <a:pt x="294005" y="90169"/>
                  </a:lnTo>
                  <a:lnTo>
                    <a:pt x="303041" y="142212"/>
                  </a:lnTo>
                  <a:lnTo>
                    <a:pt x="303656" y="162305"/>
                  </a:lnTo>
                  <a:lnTo>
                    <a:pt x="303035" y="181762"/>
                  </a:lnTo>
                  <a:lnTo>
                    <a:pt x="293624" y="233679"/>
                  </a:lnTo>
                  <a:lnTo>
                    <a:pt x="273353" y="275595"/>
                  </a:lnTo>
                  <a:lnTo>
                    <a:pt x="242300" y="306466"/>
                  </a:lnTo>
                  <a:lnTo>
                    <a:pt x="200745" y="325622"/>
                  </a:lnTo>
                  <a:lnTo>
                    <a:pt x="148970" y="332104"/>
                  </a:lnTo>
                  <a:lnTo>
                    <a:pt x="130877" y="331487"/>
                  </a:lnTo>
                  <a:lnTo>
                    <a:pt x="83693" y="322325"/>
                  </a:lnTo>
                  <a:lnTo>
                    <a:pt x="47116" y="301859"/>
                  </a:lnTo>
                  <a:lnTo>
                    <a:pt x="20923" y="269620"/>
                  </a:lnTo>
                  <a:lnTo>
                    <a:pt x="5304" y="225206"/>
                  </a:lnTo>
                  <a:lnTo>
                    <a:pt x="0" y="168020"/>
                  </a:lnTo>
                  <a:lnTo>
                    <a:pt x="619" y="149068"/>
                  </a:lnTo>
                  <a:lnTo>
                    <a:pt x="9906" y="98043"/>
                  </a:lnTo>
                  <a:lnTo>
                    <a:pt x="30283" y="56663"/>
                  </a:lnTo>
                  <a:lnTo>
                    <a:pt x="61309" y="25876"/>
                  </a:lnTo>
                  <a:lnTo>
                    <a:pt x="102915" y="6590"/>
                  </a:lnTo>
                  <a:lnTo>
                    <a:pt x="154939" y="0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2327" y="1031875"/>
            <a:ext cx="80956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75285" algn="l"/>
                <a:tab pos="1849120" algn="l"/>
                <a:tab pos="2223770" algn="l"/>
                <a:tab pos="3401695" algn="l"/>
                <a:tab pos="4420235" algn="l"/>
                <a:tab pos="5608955" algn="l"/>
                <a:tab pos="6022340" algn="l"/>
                <a:tab pos="6933565" algn="l"/>
                <a:tab pos="7435215" algn="l"/>
              </a:tabLst>
            </a:pPr>
            <a:r>
              <a:rPr sz="2000" spc="-10" dirty="0">
                <a:latin typeface="Calibri"/>
                <a:cs typeface="Calibri"/>
              </a:rPr>
              <a:t>Монтессори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—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методика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раннего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развития,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но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группы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всё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равно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2327" y="1336675"/>
            <a:ext cx="8094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разновозрастные.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Старшие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дети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учат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младших,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приобретают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лидерские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2327" y="1641729"/>
            <a:ext cx="43935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0915" algn="l"/>
                <a:tab pos="2275840" algn="l"/>
                <a:tab pos="3202305" algn="l"/>
              </a:tabLst>
            </a:pPr>
            <a:r>
              <a:rPr sz="2000" spc="-10" dirty="0">
                <a:latin typeface="Calibri"/>
                <a:cs typeface="Calibri"/>
              </a:rPr>
              <a:t>черты.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Младшие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учатся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заботиться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93919" y="1641729"/>
            <a:ext cx="34931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5"/>
              </a:spcBef>
              <a:tabLst>
                <a:tab pos="745490" algn="l"/>
                <a:tab pos="812165" algn="l"/>
                <a:tab pos="1124585" algn="l"/>
                <a:tab pos="1900555" algn="l"/>
                <a:tab pos="2033270" algn="l"/>
                <a:tab pos="2380615" algn="l"/>
              </a:tabLst>
            </a:pPr>
            <a:r>
              <a:rPr sz="2000" spc="-20" dirty="0">
                <a:latin typeface="Calibri"/>
                <a:cs typeface="Calibri"/>
              </a:rPr>
              <a:t>друг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друге.</a:t>
            </a:r>
            <a:r>
              <a:rPr sz="2000" dirty="0">
                <a:latin typeface="Calibri"/>
                <a:cs typeface="Calibri"/>
              </a:rPr>
              <a:t>		</a:t>
            </a:r>
            <a:r>
              <a:rPr sz="2000" spc="-10" dirty="0">
                <a:latin typeface="Calibri"/>
                <a:cs typeface="Calibri"/>
              </a:rPr>
              <a:t>Формируется </a:t>
            </a:r>
            <a:r>
              <a:rPr sz="2000" spc="-20" dirty="0">
                <a:latin typeface="Calibri"/>
                <a:cs typeface="Calibri"/>
              </a:rPr>
              <a:t>хотя</a:t>
            </a:r>
            <a:r>
              <a:rPr sz="2000" dirty="0">
                <a:latin typeface="Calibri"/>
                <a:cs typeface="Calibri"/>
              </a:rPr>
              <a:t>		</a:t>
            </a:r>
            <a:r>
              <a:rPr sz="2000" spc="-10" dirty="0">
                <a:latin typeface="Calibri"/>
                <a:cs typeface="Calibri"/>
              </a:rPr>
              <a:t>иногда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6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	</a:t>
            </a:r>
            <a:r>
              <a:rPr sz="2000" spc="-10" dirty="0">
                <a:latin typeface="Calibri"/>
                <a:cs typeface="Calibri"/>
              </a:rPr>
              <a:t>случаются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2327" y="1946529"/>
            <a:ext cx="42830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030095" algn="l"/>
                <a:tab pos="2512060" algn="l"/>
              </a:tabLst>
            </a:pPr>
            <a:r>
              <a:rPr sz="2000" spc="-10" dirty="0">
                <a:latin typeface="Calibri"/>
                <a:cs typeface="Calibri"/>
              </a:rPr>
              <a:t>взаимопомощь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сотрудничество, </a:t>
            </a:r>
            <a:r>
              <a:rPr sz="2000" spc="-10" dirty="0">
                <a:latin typeface="Calibri"/>
                <a:cs typeface="Calibri"/>
              </a:rPr>
              <a:t>недопонимания.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2327" y="2556129"/>
            <a:ext cx="8094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75285" algn="l"/>
                <a:tab pos="1384300" algn="l"/>
                <a:tab pos="2771140" algn="l"/>
                <a:tab pos="3045460" algn="l"/>
                <a:tab pos="4481195" algn="l"/>
                <a:tab pos="6398895" algn="l"/>
                <a:tab pos="7244715" algn="l"/>
              </a:tabLst>
            </a:pPr>
            <a:r>
              <a:rPr sz="2000" spc="-10" dirty="0">
                <a:latin typeface="Calibri"/>
                <a:cs typeface="Calibri"/>
              </a:rPr>
              <a:t>Занятия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проводятся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специально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подготовленной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среде.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Основы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2327" y="2860624"/>
            <a:ext cx="809307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педагогики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Монтессори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подразумевают,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игровая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комната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разделена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на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несколько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частей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стандартными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считают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зоны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естествознания,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2327" y="3447415"/>
            <a:ext cx="11141075" cy="2486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практической</a:t>
            </a:r>
            <a:r>
              <a:rPr sz="2000" spc="1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жизни,</a:t>
            </a:r>
            <a:r>
              <a:rPr sz="2000" spc="2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сенсорную,</a:t>
            </a:r>
            <a:r>
              <a:rPr sz="2000" spc="20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языковую,</a:t>
            </a:r>
            <a:r>
              <a:rPr sz="2000" spc="2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математическую.</a:t>
            </a:r>
            <a:r>
              <a:rPr sz="2000" spc="2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Но</a:t>
            </a:r>
            <a:r>
              <a:rPr sz="2000" spc="2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ещё</a:t>
            </a:r>
            <a:r>
              <a:rPr sz="2000" spc="1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добавляют</a:t>
            </a:r>
            <a:r>
              <a:rPr sz="2000" spc="19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творческую, </a:t>
            </a:r>
            <a:r>
              <a:rPr sz="2000" dirty="0">
                <a:latin typeface="Calibri"/>
                <a:cs typeface="Calibri"/>
              </a:rPr>
              <a:t>игровую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спортивную.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Ребёнок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может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заниматься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там,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где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ему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нравится,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даже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целый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день.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Задача </a:t>
            </a:r>
            <a:r>
              <a:rPr sz="2000" dirty="0">
                <a:latin typeface="Calibri"/>
                <a:cs typeface="Calibri"/>
              </a:rPr>
              <a:t>педагога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подстроиться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интересы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малыша.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Важно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дать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свободу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мышления,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действий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чувств. </a:t>
            </a:r>
            <a:r>
              <a:rPr sz="2000" dirty="0">
                <a:latin typeface="Calibri"/>
                <a:cs typeface="Calibri"/>
              </a:rPr>
              <a:t>Так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дети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будут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учиться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всему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легко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удовольствием,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без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«обязаловки»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соревнований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со </a:t>
            </a:r>
            <a:r>
              <a:rPr sz="2000" spc="-10" dirty="0">
                <a:latin typeface="Calibri"/>
                <a:cs typeface="Calibri"/>
              </a:rPr>
              <a:t>сверстниками.</a:t>
            </a:r>
            <a:endParaRPr sz="2000">
              <a:latin typeface="Calibri"/>
              <a:cs typeface="Calibri"/>
            </a:endParaRPr>
          </a:p>
          <a:p>
            <a:pPr marL="12700" marR="6985" indent="354330" algn="just">
              <a:lnSpc>
                <a:spcPct val="100000"/>
              </a:lnSpc>
              <a:spcBef>
                <a:spcPts val="165"/>
              </a:spcBef>
              <a:buFont typeface="Wingdings"/>
              <a:buChar char=""/>
              <a:tabLst>
                <a:tab pos="367030" algn="l"/>
              </a:tabLst>
            </a:pPr>
            <a:r>
              <a:rPr sz="2000" dirty="0">
                <a:latin typeface="Calibri"/>
                <a:cs typeface="Calibri"/>
              </a:rPr>
              <a:t>Взрослый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обучении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играет</a:t>
            </a:r>
            <a:r>
              <a:rPr sz="2000" spc="1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второстепенную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роль: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он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наставник,</a:t>
            </a:r>
            <a:r>
              <a:rPr sz="2000" spc="1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помощник.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Задача </a:t>
            </a:r>
            <a:r>
              <a:rPr sz="2000" dirty="0">
                <a:latin typeface="Calibri"/>
                <a:cs typeface="Calibri"/>
              </a:rPr>
              <a:t>взрослого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только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заинтересовать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ребёнка.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Педагог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общается</a:t>
            </a:r>
            <a:r>
              <a:rPr sz="2000" spc="1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детьми,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но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навязывает </a:t>
            </a:r>
            <a:r>
              <a:rPr sz="2000" dirty="0">
                <a:latin typeface="Calibri"/>
                <a:cs typeface="Calibri"/>
              </a:rPr>
              <a:t>собственное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мнение,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подводит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ребёнка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желаемым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ответам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вопросы.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00743" y="1014983"/>
            <a:ext cx="2738628" cy="215188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000743" y="1014983"/>
            <a:ext cx="2738755" cy="2152015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58419" algn="ctr">
              <a:lnSpc>
                <a:spcPct val="100000"/>
              </a:lnSpc>
              <a:spcBef>
                <a:spcPts val="390"/>
              </a:spcBef>
            </a:pPr>
            <a:r>
              <a:rPr sz="2000" b="1" i="1" spc="-10" dirty="0">
                <a:solidFill>
                  <a:srgbClr val="333333"/>
                </a:solidFill>
                <a:latin typeface="Calibri"/>
                <a:cs typeface="Calibri"/>
              </a:rPr>
              <a:t>Система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300"/>
              </a:spcBef>
            </a:pPr>
            <a:r>
              <a:rPr sz="2000" b="1" i="1" spc="-10" dirty="0">
                <a:solidFill>
                  <a:srgbClr val="333333"/>
                </a:solidFill>
                <a:latin typeface="Calibri"/>
                <a:cs typeface="Calibri"/>
              </a:rPr>
              <a:t>Монтессори</a:t>
            </a:r>
            <a:r>
              <a:rPr sz="2000" b="1" i="1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333333"/>
                </a:solidFill>
                <a:latin typeface="Calibri"/>
                <a:cs typeface="Calibri"/>
              </a:rPr>
              <a:t>получила</a:t>
            </a:r>
            <a:endParaRPr sz="2000">
              <a:latin typeface="Calibri"/>
              <a:cs typeface="Calibri"/>
            </a:endParaRPr>
          </a:p>
          <a:p>
            <a:pPr marL="132080" marR="125095" indent="129539">
              <a:lnSpc>
                <a:spcPct val="112500"/>
              </a:lnSpc>
              <a:spcBef>
                <a:spcPts val="5"/>
              </a:spcBef>
            </a:pPr>
            <a:r>
              <a:rPr sz="2000" b="1" i="1" dirty="0">
                <a:solidFill>
                  <a:srgbClr val="333333"/>
                </a:solidFill>
                <a:latin typeface="Calibri"/>
                <a:cs typeface="Calibri"/>
              </a:rPr>
              <a:t>признание</a:t>
            </a:r>
            <a:r>
              <a:rPr sz="2000" b="1" i="1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333333"/>
                </a:solidFill>
                <a:latin typeface="Calibri"/>
                <a:cs typeface="Calibri"/>
              </a:rPr>
              <a:t>по</a:t>
            </a:r>
            <a:r>
              <a:rPr sz="2000" b="1" i="1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i="1" spc="-20" dirty="0">
                <a:solidFill>
                  <a:srgbClr val="333333"/>
                </a:solidFill>
                <a:latin typeface="Calibri"/>
                <a:cs typeface="Calibri"/>
              </a:rPr>
              <a:t>всему </a:t>
            </a:r>
            <a:r>
              <a:rPr sz="2000" b="1" i="1" dirty="0">
                <a:solidFill>
                  <a:srgbClr val="333333"/>
                </a:solidFill>
                <a:latin typeface="Calibri"/>
                <a:cs typeface="Calibri"/>
              </a:rPr>
              <a:t>миру</a:t>
            </a:r>
            <a:r>
              <a:rPr sz="2000" b="1" i="1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333333"/>
                </a:solidFill>
                <a:latin typeface="Calibri"/>
                <a:cs typeface="Calibri"/>
              </a:rPr>
              <a:t>благодаря</a:t>
            </a:r>
            <a:r>
              <a:rPr sz="2000" b="1" i="1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333333"/>
                </a:solidFill>
                <a:latin typeface="Calibri"/>
                <a:cs typeface="Calibri"/>
              </a:rPr>
              <a:t>своей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300"/>
              </a:spcBef>
            </a:pPr>
            <a:r>
              <a:rPr sz="2000" b="1" i="1" dirty="0">
                <a:solidFill>
                  <a:srgbClr val="333333"/>
                </a:solidFill>
                <a:latin typeface="Calibri"/>
                <a:cs typeface="Calibri"/>
              </a:rPr>
              <a:t>простоте</a:t>
            </a:r>
            <a:r>
              <a:rPr sz="2000" b="1" i="1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i="1" spc="-5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2000" b="1" i="1" spc="-10" dirty="0">
                <a:solidFill>
                  <a:srgbClr val="333333"/>
                </a:solidFill>
                <a:latin typeface="Calibri"/>
                <a:cs typeface="Calibri"/>
              </a:rPr>
              <a:t>универсальности.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53813" y="1039154"/>
            <a:ext cx="264782" cy="39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1690</Words>
  <Application>Microsoft Office PowerPoint</Application>
  <PresentationFormat>Произвольный</PresentationFormat>
  <Paragraphs>186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Около  1913  года  после  того,  как  работа  Монтессори  в  римском  доме  ребёнка  получила известность, на её метод обратили внимание в Северной Америке. Английская версия книги «Метод научной педагогики» тиражом 5000 экземпляров распродается в США за несколько дней. В этом же году книга займет втрое место в списке бестселлеров.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Правильная среда соответствует потребностям ребенка и выстраивается по определенной логике. Она делится на определенные функциональные зоны.</vt:lpstr>
      <vt:lpstr>Зоны Монтессори выстроены таким образом, чтобы ребенок имел возможность гармонично развиваться во всех направлениях исходя из сензитивных периодов развития.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ok</cp:lastModifiedBy>
  <cp:revision>2</cp:revision>
  <dcterms:created xsi:type="dcterms:W3CDTF">2025-08-27T05:22:17Z</dcterms:created>
  <dcterms:modified xsi:type="dcterms:W3CDTF">2025-08-27T05:59:45Z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2025-08-27T00:00:00Z</vt:filetime>
  </property>
  <property fmtid="{D5CDD505-2E9C-101B-9397-08002B2CF9AE}" pid="5" name="Producer">
    <vt:lpwstr>Microsoft® PowerPoint® 2019</vt:lpwstr>
  </property>
</Properties>
</file>