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53" d="100"/>
          <a:sy n="53" d="100"/>
        </p:scale>
        <p:origin x="-172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E89BBB-0C20-4EDD-9D2A-6C383FEECA7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C301A6-CD02-4D7A-8676-4291E2777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DIMendeleevC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697568" cy="3567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4896544" cy="15420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и деятельность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Дмитрия Ивановича Менделеева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4425" y="4581128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(1834-1907)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80728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Cooper" pitchFamily="2" charset="0"/>
              </a:rPr>
              <a:t>"Во благо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Cooper" pitchFamily="2" charset="0"/>
              </a:rPr>
              <a:t> России" </a:t>
            </a:r>
            <a:endParaRPr lang="ru-RU" sz="5400" dirty="0">
              <a:solidFill>
                <a:srgbClr val="C00000"/>
              </a:solidFill>
              <a:latin typeface="Coop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16530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Онлайн - презентация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32656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190 лет со дня рождения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ОТКРЫТИЕ КРИТИЧЕСКОЙ ТЕМПЕРАТУРЫ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5184576" cy="5157192"/>
          </a:xfrm>
        </p:spPr>
        <p:txBody>
          <a:bodyPr>
            <a:normAutofit fontScale="55000" lnSpcReduction="20000"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немалое достижение Менделеева – это открытие «температуры абсолютного кипения жидкостей», то есть критической температуры. Критическую температуру Менделеев открыл в 1860 году, устроив в своем доме лаборатории, с помощью которой он исследовал поверхностное натяжение жидкостей при различных температурах. Сама под собой в термодинамике «критическая температура» подразумевает значение температуры в критической точке, то есть при температуре выше критической точки газ невозможно сконденсировать ни при каком давлении.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http://pandia.ru/text/78/032/images/image003_1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1608" cy="113880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sz="3600" b="1" cap="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ОТКРЫТИЕ ОБЩЕГО УРАВНЕНИЯ СОСТОЯНИЯ ИДЕАЛЬНОГО ГАЗА</a:t>
            </a:r>
            <a:r>
              <a:rPr lang="ru-RU" sz="3600" b="1" cap="all" dirty="0" smtClean="0">
                <a:solidFill>
                  <a:schemeClr val="accent4"/>
                </a:solidFill>
              </a:rPr>
              <a:t/>
            </a:r>
            <a:br>
              <a:rPr lang="ru-RU" sz="3600" b="1" cap="all" dirty="0" smtClean="0">
                <a:solidFill>
                  <a:schemeClr val="accent4"/>
                </a:solidFill>
              </a:rPr>
            </a:br>
            <a:endParaRPr lang="ru-RU" sz="3600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3456384"/>
          </a:xfrm>
        </p:spPr>
        <p:txBody>
          <a:bodyPr>
            <a:normAutofit fontScale="77500" lnSpcReduction="20000"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состояния идеального газа – это формула, устанавливающая зависимость между давлением, молярным объёмом и абсолютной температурой идеального газа. Это уравнении называется уравнением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Клайперона-Менделеева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именно потому что вклад в открытие уравнения внесли оба этих ученых. Если уравнение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Клапейрона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содержало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неуниверсальную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газовую постоянную, значение которой необходимо было измерять для каждого газа, то Менделеев нашел коэффициент пропорциональности того, чего он назвал универсальной газовой постоянно</a:t>
            </a:r>
            <a:r>
              <a:rPr lang="ru-RU" dirty="0">
                <a:solidFill>
                  <a:schemeClr val="bg1"/>
                </a:solidFill>
              </a:rPr>
              <a:t>й.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://smartnews.ru/storage/c/2013/10/16/1381931100_17893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25144"/>
            <a:ext cx="4248472" cy="18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СОЗДАНИЕ ПЕРИОДИЧЕСКОЙ ТАБЛИЦЫ ХИМИЧЕСКИХ ЭЛЕМЕНТОВ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4896544" cy="5085184"/>
          </a:xfrm>
        </p:spPr>
        <p:txBody>
          <a:bodyPr>
            <a:normAutofit fontScale="70000" lnSpcReduction="20000"/>
          </a:bodyPr>
          <a:lstStyle/>
          <a:p>
            <a:pPr marL="0" indent="256032" algn="ctr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 главных достижений Дмитрия Ивановича Менделеева было создание периодической таблицы химических элементов. Эта таблица – классификация химических элементов, устанавливающая зависимость различных свойств элементов от заряда атомного ядра. Таблица – это графическое выражение периодического закона, который установил сам Менделеев. Также известно, что периодическая таблица, разработанная Менделеевым больше в рамках химии, явилась готовой систематизацией типов атомов для новых разделов физики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 descr="http://smartnews.ru/storage/c/2013/10/16/1381930388_776012_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266" y="2636912"/>
            <a:ext cx="347897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ОТКРЫТИЕ ГЛАВНОЙ ПАЛАТЫ МЕР И ВЕСОВ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84784"/>
            <a:ext cx="5400600" cy="5904656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палата мер и весов была учреждена в 1893 году в Санкт-Петербурге по инициативе Дмитрия Менделеева. Главная палата мер и весов являлась центральным учреждением Министерства финансов и заведовала поверочной частью в Российской империи и подчиненным отделу торговли. Задачей этой Палаты, которую открыл Менделеев, было «сохранение единообразия, верности и взаимного соответствия мер и весов», как говорилось в Положении о мерах на 1899 год. Ныне Главная палата мер и весов – это Всероссийский научно-исследовательский институт метрологии имени Д.И. Менде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dirty="0">
                <a:solidFill>
                  <a:schemeClr val="bg1"/>
                </a:solidFill>
              </a:rPr>
              <a:t>ева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http://www.vniim.ru/images/palat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61998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научных и технических идей Д.И.Менделеева.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880320"/>
          </a:xfrm>
        </p:spPr>
        <p:txBody>
          <a:bodyPr>
            <a:normAutofit fontScale="775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dirty="0"/>
          </a:p>
          <a:p>
            <a:pPr marL="0" indent="256032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1907 году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Д.И.Менделева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стало. Огромная толпа проводила его в последний путь. Впереди несли огромную периодическую таблицу химических элементов. Научные и технические идеи Д.И.Менделеева развиваются и притворяются в многочисленных трудах советских и зарубежных учёных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vmireinteresnogo.com/wp-content/uploads/2014/12/dmitry-mendele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6120680" cy="254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780928"/>
            <a:ext cx="5323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people.su/images/aboutbio/item_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591978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Биография Дмитрия Менделеева</a:t>
            </a: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412875"/>
            <a:ext cx="5184775" cy="5445125"/>
          </a:xfrm>
        </p:spPr>
        <p:txBody>
          <a:bodyPr>
            <a:normAutofit fontScale="55000" lnSpcReduction="20000"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Иванович Менделеев (1834 — 1907) – русский ученый, химик.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недалеко от Тобольска в селе Верхние </a:t>
            </a:r>
            <a:r>
              <a:rPr lang="ru-RU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Аремзяны</a:t>
            </a: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в своей биографии Дмитрий Менделеев проходил вначале в </a:t>
            </a:r>
            <a:r>
              <a:rPr lang="ru-RU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тобольской</a:t>
            </a: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гимназии. Затем в жизни Менделеева с успехом, золотой медалью был закончен педагогический институт Петербурга (физико-математический факультет).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1855 по 1890 год преподавал (в гимназиях в Симферополе, Одессе, университете Петербурга). С 1892 года деятельность Менделеева связана с метрологией, под его инициативой была сформирована Палата мер и </a:t>
            </a:r>
            <a:r>
              <a:rPr lang="ru-RU" sz="3400" dirty="0">
                <a:solidFill>
                  <a:schemeClr val="bg1"/>
                </a:solidFill>
                <a:cs typeface="Arial" pitchFamily="34" charset="0"/>
              </a:rPr>
              <a:t>весов.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5508625" cy="5937250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Мать – Мария Дмитриевна Менделеева (урожденная Корнильева), отец которой был не только владельцем первых в Сибири бумажной и хрустальной фабрик, но и одной из лучших библиотек.</a:t>
            </a:r>
          </a:p>
        </p:txBody>
      </p:sp>
      <p:pic>
        <p:nvPicPr>
          <p:cNvPr id="1026" name="Picture 2" descr="https://upload.wikimedia.org/wikipedia/commons/thumb/0/0f/MendeleevaMD.jpg/200px-Mendeleeva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6125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73550" y="1341438"/>
            <a:ext cx="4870450" cy="6048375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 – Иван Павлович Менделеев, в 1807 году закончил Главный педагогический институт в г. Петербурге и был направлен в Тобольск преподавателем философии,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политэкономии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изящных искусств.</a:t>
            </a:r>
          </a:p>
        </p:txBody>
      </p:sp>
      <p:pic>
        <p:nvPicPr>
          <p:cNvPr id="19458" name="Picture 2" descr="http://www.famhist.ru/famhist/mendeleev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29" y="1124744"/>
            <a:ext cx="281191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июля 1849 году Д.И.Менделеев окончил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Тобольскую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гимназию.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chron.eduhmao.ru/img_1_14_1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56471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Студенческие годы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5040560" cy="4896544"/>
          </a:xfrm>
        </p:spPr>
        <p:txBody>
          <a:bodyPr>
            <a:no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1850 г. Д.И. Менделеев вместе с матерью приехал в Петербург, где поступил в Главный педагогический институт на отделение естественных наук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физико-математического. В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студенческие годы Д.И. Менделеев серьезно занимался минералогией, зоологией, ботаникой, им была написана студенческая диссертация "Опыт исследования о грызунах Петербургской губернии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marL="0" indent="256032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1855 г. он окончил институт с золотой медалью и был направлен учителем в Симферопольскую гимназию. В Симферополе, а затем в Одессе одновременно с преподаванием Д.И. Менделеев продолжал заниматься научной работой, результатом которой явился следующий научный труд – «Удельные объемы». </a:t>
            </a:r>
          </a:p>
        </p:txBody>
      </p:sp>
      <p:pic>
        <p:nvPicPr>
          <p:cNvPr id="18434" name="Picture 2" descr="https://media.izi.travel/cdaf7d6e-fdd6-4f3a-9fb5-4295aa369648/e6e65b59-6984-4c10-9fcc-52b5777822f0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894" y="1772816"/>
            <a:ext cx="280255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расцвете творческих сил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28800"/>
            <a:ext cx="5652120" cy="4896544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1861 году профессор А.А.Воскресенский рекомендует Д.И.Менделеева на свое место на кафедре химии в Инженерной академии.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 блестящим результатом трудов Д.И.Менделеева стал учебник «Органическая химия». «…Его превосходный по ясности и простоте учебник не имел себе подобного в европейской литературе» (К.А.Тимир</a:t>
            </a:r>
            <a:r>
              <a:rPr lang="ru-RU" sz="2400" dirty="0">
                <a:solidFill>
                  <a:schemeClr val="bg1"/>
                </a:solidFill>
              </a:rPr>
              <a:t>язев).</a:t>
            </a:r>
          </a:p>
          <a:p>
            <a:endParaRPr lang="ru-RU" dirty="0"/>
          </a:p>
        </p:txBody>
      </p:sp>
      <p:pic>
        <p:nvPicPr>
          <p:cNvPr id="21506" name="Picture 2" descr="http://markimira.ru/upload/iblock/9f0/9f0157628c56df760d9c40f2eb27db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04" y="1844824"/>
            <a:ext cx="256654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главных достижений Дмитрия Менделеева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4608512" cy="4869160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октября 1875 года в докладе на заседании физического общества при Петербургском университете Дмитрий Менделеев выдвинул идею аэростата с герметичной гондолой для исследования высотных слоёв атмосферы. Дмитрий Менделеев был фантастически эрудированным человеком и учёным, исследователем во многих науках. За свою жизнь Менделеев сделал немало великих открытий.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82" name="Picture 2" descr="http://smartnews.ru/storage/c/2013/10/16/1381930725_239258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19312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7e3195b83a5f568369b0dc1c937043ac00ddec5-125856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СОЗДАНИЕ УПРАВЛЯЕМОГО АЭРОСТАТА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844824"/>
            <a:ext cx="4680520" cy="5373216"/>
          </a:xfrm>
        </p:spPr>
        <p:txBody>
          <a:bodyPr>
            <a:normAutofit fontScale="85000" lnSpcReduction="20000"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Менделеев занимался изучением газов в химии. Также Менделеева интересовали проекты стратостатов и аэростатов.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1875 году он разработал проект стратостата объёмом около 3600 м3 с герметичной гондолой, подразумевающий возможность подъёма в верхние слои атмосферы, уже позже он спроектировал управляемый аэростат с двигателями.</a:t>
            </a:r>
          </a:p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smartnews.ru/storage/c/2013/10/16/1381930607_892364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88840"/>
            <a:ext cx="370305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426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Жизнь и деятельность  Дмитрия Ивановича Менделеева </vt:lpstr>
      <vt:lpstr>Биография Дмитрия Менделеева </vt:lpstr>
      <vt:lpstr>Родители</vt:lpstr>
      <vt:lpstr>Слайд 4</vt:lpstr>
      <vt:lpstr>Слайд 5</vt:lpstr>
      <vt:lpstr>Студенческие годы</vt:lpstr>
      <vt:lpstr>В расцвете творческих сил </vt:lpstr>
      <vt:lpstr> Пять главных достижений Дмитрия Менделеева </vt:lpstr>
      <vt:lpstr> СОЗДАНИЕ УПРАВЛЯЕМОГО АЭРОСТАТА </vt:lpstr>
      <vt:lpstr> ОТКРЫТИЕ КРИТИЧЕСКОЙ ТЕМПЕРАТУРЫ </vt:lpstr>
      <vt:lpstr> ОТКРЫТИЕ ОБЩЕГО УРАВНЕНИЯ СОСТОЯНИЯ ИДЕАЛЬНОГО ГАЗА </vt:lpstr>
      <vt:lpstr> СОЗДАНИЕ ПЕРИОДИЧЕСКОЙ ТАБЛИЦЫ ХИМИЧЕСКИХ ЭЛЕМЕНТОВ </vt:lpstr>
      <vt:lpstr> ОТКРЫТИЕ ГЛАВНОЙ ПАЛАТЫ МЕР И ВЕСОВ </vt:lpstr>
      <vt:lpstr> Развитие научных и технических идей Д.И.Менделеева.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деятельность  Дмитрия Ивановича Менделеева</dc:title>
  <dc:creator>Olesya</dc:creator>
  <cp:lastModifiedBy>ok</cp:lastModifiedBy>
  <cp:revision>14</cp:revision>
  <dcterms:created xsi:type="dcterms:W3CDTF">2016-05-12T17:16:16Z</dcterms:created>
  <dcterms:modified xsi:type="dcterms:W3CDTF">2024-02-05T07:53:24Z</dcterms:modified>
</cp:coreProperties>
</file>