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  <p:sldMasterId id="2147483663" r:id="rId2"/>
  </p:sldMasterIdLst>
  <p:notesMasterIdLst>
    <p:notesMasterId r:id="rId13"/>
  </p:notesMasterIdLst>
  <p:sldIdLst>
    <p:sldId id="256" r:id="rId3"/>
    <p:sldId id="268" r:id="rId4"/>
    <p:sldId id="257" r:id="rId5"/>
    <p:sldId id="258" r:id="rId6"/>
    <p:sldId id="263" r:id="rId7"/>
    <p:sldId id="264" r:id="rId8"/>
    <p:sldId id="265" r:id="rId9"/>
    <p:sldId id="266" r:id="rId10"/>
    <p:sldId id="267" r:id="rId11"/>
    <p:sldId id="269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ctrTitle"/>
          </p:nvPr>
        </p:nvSpPr>
        <p:spPr>
          <a:xfrm>
            <a:off x="685800" y="1370013"/>
            <a:ext cx="696595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"/>
          <p:cNvSpPr txBox="1">
            <a:spLocks noGrp="1"/>
          </p:cNvSpPr>
          <p:nvPr>
            <p:ph type="subTitle" idx="1"/>
          </p:nvPr>
        </p:nvSpPr>
        <p:spPr>
          <a:xfrm>
            <a:off x="1727200" y="3886200"/>
            <a:ext cx="564038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0" name="Google Shape;70;p2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37084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Char char="•"/>
              <a:defRPr sz="2800"/>
            </a:lvl2pPr>
            <a:lvl3pPr marL="1371600" lvl="2" indent="-33528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95" name="Google Shape;195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6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96" name="Google Shape;196;p12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12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12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3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3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13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4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14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4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11" name="Google Shape;211;p1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200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12" name="Google Shape;212;p1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13" name="Google Shape;213;p1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200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14" name="Google Shape;214;p15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15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15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1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12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20" name="Google Shape;220;p16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16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16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четыре объекта" type="fourObj">
  <p:cSld name="FOUR_OBJECTS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"/>
          <p:cNvSpPr txBox="1"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4"/>
          <p:cNvSpPr txBox="1">
            <a:spLocks noGrp="1"/>
          </p:cNvSpPr>
          <p:nvPr>
            <p:ph type="body" idx="1"/>
          </p:nvPr>
        </p:nvSpPr>
        <p:spPr>
          <a:xfrm>
            <a:off x="263525" y="1598613"/>
            <a:ext cx="3616325" cy="21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38" name="Google Shape;138;p4"/>
          <p:cNvSpPr txBox="1">
            <a:spLocks noGrp="1"/>
          </p:cNvSpPr>
          <p:nvPr>
            <p:ph type="body" idx="2"/>
          </p:nvPr>
        </p:nvSpPr>
        <p:spPr>
          <a:xfrm>
            <a:off x="4032250" y="1598613"/>
            <a:ext cx="3617913" cy="21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39" name="Google Shape;139;p4"/>
          <p:cNvSpPr txBox="1">
            <a:spLocks noGrp="1"/>
          </p:cNvSpPr>
          <p:nvPr>
            <p:ph type="body" idx="3"/>
          </p:nvPr>
        </p:nvSpPr>
        <p:spPr>
          <a:xfrm>
            <a:off x="263525" y="3922713"/>
            <a:ext cx="3616325" cy="2173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40" name="Google Shape;140;p4"/>
          <p:cNvSpPr txBox="1">
            <a:spLocks noGrp="1"/>
          </p:cNvSpPr>
          <p:nvPr>
            <p:ph type="body" idx="4"/>
          </p:nvPr>
        </p:nvSpPr>
        <p:spPr>
          <a:xfrm>
            <a:off x="4032250" y="3922713"/>
            <a:ext cx="3617913" cy="2173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41" name="Google Shape;141;p4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4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4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5"/>
          <p:cNvSpPr txBox="1">
            <a:spLocks noGrp="1"/>
          </p:cNvSpPr>
          <p:nvPr>
            <p:ph type="body" idx="1"/>
          </p:nvPr>
        </p:nvSpPr>
        <p:spPr>
          <a:xfrm>
            <a:off x="263525" y="1598612"/>
            <a:ext cx="7386637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47" name="Google Shape;147;p5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5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, 2 маленьких объекта и 1 большой объект" type="twoObjAndObj">
  <p:cSld name="TWO_OBJECTS_AND_OBJEC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"/>
          <p:cNvSpPr txBox="1"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6"/>
          <p:cNvSpPr txBox="1">
            <a:spLocks noGrp="1"/>
          </p:cNvSpPr>
          <p:nvPr>
            <p:ph type="body" idx="1"/>
          </p:nvPr>
        </p:nvSpPr>
        <p:spPr>
          <a:xfrm>
            <a:off x="263525" y="1598613"/>
            <a:ext cx="3616325" cy="21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3" name="Google Shape;153;p6"/>
          <p:cNvSpPr txBox="1">
            <a:spLocks noGrp="1"/>
          </p:cNvSpPr>
          <p:nvPr>
            <p:ph type="body" idx="2"/>
          </p:nvPr>
        </p:nvSpPr>
        <p:spPr>
          <a:xfrm>
            <a:off x="263525" y="3922713"/>
            <a:ext cx="3616325" cy="2173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4" name="Google Shape;154;p6"/>
          <p:cNvSpPr txBox="1">
            <a:spLocks noGrp="1"/>
          </p:cNvSpPr>
          <p:nvPr>
            <p:ph type="body" idx="3"/>
          </p:nvPr>
        </p:nvSpPr>
        <p:spPr>
          <a:xfrm>
            <a:off x="4032250" y="1598613"/>
            <a:ext cx="3617913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5" name="Google Shape;155;p6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6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6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, два объекта и текст" type="twoObjAndTx">
  <p:cSld name="TWO_OBJECTS_AND_TEXT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7"/>
          <p:cNvSpPr txBox="1"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7"/>
          <p:cNvSpPr txBox="1">
            <a:spLocks noGrp="1"/>
          </p:cNvSpPr>
          <p:nvPr>
            <p:ph type="body" idx="1"/>
          </p:nvPr>
        </p:nvSpPr>
        <p:spPr>
          <a:xfrm>
            <a:off x="263525" y="1598613"/>
            <a:ext cx="3616325" cy="21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7"/>
          <p:cNvSpPr txBox="1">
            <a:spLocks noGrp="1"/>
          </p:cNvSpPr>
          <p:nvPr>
            <p:ph type="body" idx="2"/>
          </p:nvPr>
        </p:nvSpPr>
        <p:spPr>
          <a:xfrm>
            <a:off x="263525" y="3922713"/>
            <a:ext cx="3616325" cy="2173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2" name="Google Shape;162;p7"/>
          <p:cNvSpPr txBox="1">
            <a:spLocks noGrp="1"/>
          </p:cNvSpPr>
          <p:nvPr>
            <p:ph type="body" idx="3"/>
          </p:nvPr>
        </p:nvSpPr>
        <p:spPr>
          <a:xfrm>
            <a:off x="4032250" y="1598613"/>
            <a:ext cx="3617913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3" name="Google Shape;163;p7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7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7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8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8"/>
          <p:cNvSpPr txBox="1">
            <a:spLocks noGrp="1"/>
          </p:cNvSpPr>
          <p:nvPr>
            <p:ph type="body" idx="1"/>
          </p:nvPr>
        </p:nvSpPr>
        <p:spPr>
          <a:xfrm>
            <a:off x="263525" y="1598613"/>
            <a:ext cx="3616325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5051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sz="2400"/>
            </a:lvl2pPr>
            <a:lvl3pPr marL="1371600" lvl="2" indent="-3175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69" name="Google Shape;169;p8"/>
          <p:cNvSpPr txBox="1">
            <a:spLocks noGrp="1"/>
          </p:cNvSpPr>
          <p:nvPr>
            <p:ph type="body" idx="2"/>
          </p:nvPr>
        </p:nvSpPr>
        <p:spPr>
          <a:xfrm>
            <a:off x="4032250" y="1598613"/>
            <a:ext cx="3617913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5051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sz="2400"/>
            </a:lvl2pPr>
            <a:lvl3pPr marL="1371600" lvl="2" indent="-3175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70" name="Google Shape;170;p8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8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8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"/>
          <p:cNvSpPr txBox="1">
            <a:spLocks noGrp="1"/>
          </p:cNvSpPr>
          <p:nvPr>
            <p:ph type="title"/>
          </p:nvPr>
        </p:nvSpPr>
        <p:spPr>
          <a:xfrm rot="5400000">
            <a:off x="3827463" y="2227263"/>
            <a:ext cx="5868987" cy="186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9"/>
          <p:cNvSpPr txBox="1">
            <a:spLocks noGrp="1"/>
          </p:cNvSpPr>
          <p:nvPr>
            <p:ph type="body" idx="1"/>
          </p:nvPr>
        </p:nvSpPr>
        <p:spPr>
          <a:xfrm rot="5400000">
            <a:off x="12700" y="433388"/>
            <a:ext cx="5868987" cy="5456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76" name="Google Shape;176;p9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9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9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0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10"/>
          <p:cNvSpPr txBox="1">
            <a:spLocks noGrp="1"/>
          </p:cNvSpPr>
          <p:nvPr>
            <p:ph type="body" idx="1"/>
          </p:nvPr>
        </p:nvSpPr>
        <p:spPr>
          <a:xfrm rot="5400000">
            <a:off x="1708150" y="153987"/>
            <a:ext cx="4497387" cy="7386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2" name="Google Shape;182;p10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10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0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88" name="Google Shape;188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6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89" name="Google Shape;189;p11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1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1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-22225"/>
            <a:ext cx="9159875" cy="6892925"/>
            <a:chOff x="0" y="-14"/>
            <a:chExt cx="5770" cy="4342"/>
          </a:xfrm>
        </p:grpSpPr>
        <p:sp>
          <p:nvSpPr>
            <p:cNvPr id="7" name="Google Shape;7;p1"/>
            <p:cNvSpPr txBox="1"/>
            <p:nvPr/>
          </p:nvSpPr>
          <p:spPr>
            <a:xfrm>
              <a:off x="0" y="4186"/>
              <a:ext cx="5089" cy="142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8" name="Google Shape;8;p1"/>
            <p:cNvSpPr txBox="1"/>
            <p:nvPr/>
          </p:nvSpPr>
          <p:spPr>
            <a:xfrm>
              <a:off x="0" y="0"/>
              <a:ext cx="5089" cy="126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" name="Google Shape;9;p1"/>
            <p:cNvSpPr txBox="1"/>
            <p:nvPr/>
          </p:nvSpPr>
          <p:spPr>
            <a:xfrm>
              <a:off x="5010" y="0"/>
              <a:ext cx="758" cy="4320"/>
            </a:xfrm>
            <a:prstGeom prst="rect">
              <a:avLst/>
            </a:prstGeom>
            <a:gradFill>
              <a:gsLst>
                <a:gs pos="0">
                  <a:srgbClr val="B49B6D"/>
                </a:gs>
                <a:gs pos="50000">
                  <a:schemeClr val="accent1"/>
                </a:gs>
                <a:gs pos="100000">
                  <a:srgbClr val="B49B6D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10" name="Google Shape;10;p1"/>
            <p:cNvGrpSpPr/>
            <p:nvPr/>
          </p:nvGrpSpPr>
          <p:grpSpPr>
            <a:xfrm>
              <a:off x="4944" y="-3"/>
              <a:ext cx="816" cy="3978"/>
              <a:chOff x="4944" y="-3"/>
              <a:chExt cx="816" cy="3978"/>
            </a:xfrm>
          </p:grpSpPr>
          <p:grpSp>
            <p:nvGrpSpPr>
              <p:cNvPr id="11" name="Google Shape;11;p1"/>
              <p:cNvGrpSpPr/>
              <p:nvPr/>
            </p:nvGrpSpPr>
            <p:grpSpPr>
              <a:xfrm>
                <a:off x="5280" y="-3"/>
                <a:ext cx="480" cy="1434"/>
                <a:chOff x="5280" y="-3"/>
                <a:chExt cx="480" cy="1434"/>
              </a:xfrm>
            </p:grpSpPr>
            <p:grpSp>
              <p:nvGrpSpPr>
                <p:cNvPr id="12" name="Google Shape;12;p1"/>
                <p:cNvGrpSpPr/>
                <p:nvPr/>
              </p:nvGrpSpPr>
              <p:grpSpPr>
                <a:xfrm rot="-5400000">
                  <a:off x="5488" y="-4"/>
                  <a:ext cx="174" cy="176"/>
                  <a:chOff x="1697" y="323"/>
                  <a:chExt cx="1690" cy="2560"/>
                </a:xfrm>
              </p:grpSpPr>
              <p:grpSp>
                <p:nvGrpSpPr>
                  <p:cNvPr id="13" name="Google Shape;13;p1"/>
                  <p:cNvGrpSpPr/>
                  <p:nvPr/>
                </p:nvGrpSpPr>
                <p:grpSpPr>
                  <a:xfrm>
                    <a:off x="1697" y="323"/>
                    <a:ext cx="1690" cy="2560"/>
                    <a:chOff x="1697" y="323"/>
                    <a:chExt cx="1690" cy="2560"/>
                  </a:xfrm>
                </p:grpSpPr>
                <p:sp>
                  <p:nvSpPr>
                    <p:cNvPr id="14" name="Google Shape;14;p1"/>
                    <p:cNvSpPr/>
                    <p:nvPr/>
                  </p:nvSpPr>
                  <p:spPr>
                    <a:xfrm>
                      <a:off x="2153" y="323"/>
                      <a:ext cx="1234" cy="25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31" h="2560" extrusionOk="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p:txBody>
                </p:sp>
                <p:sp>
                  <p:nvSpPr>
                    <p:cNvPr id="15" name="Google Shape;15;p1"/>
                    <p:cNvSpPr/>
                    <p:nvPr/>
                  </p:nvSpPr>
                  <p:spPr>
                    <a:xfrm>
                      <a:off x="1697" y="381"/>
                      <a:ext cx="864" cy="20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65" h="2071" extrusionOk="0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p:txBody>
                </p:sp>
              </p:grpSp>
              <p:sp>
                <p:nvSpPr>
                  <p:cNvPr id="16" name="Google Shape;16;p1"/>
                  <p:cNvSpPr/>
                  <p:nvPr/>
                </p:nvSpPr>
                <p:spPr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17" name="Google Shape;17;p1"/>
                  <p:cNvSpPr/>
                  <p:nvPr/>
                </p:nvSpPr>
                <p:spPr>
                  <a:xfrm>
                    <a:off x="2639" y="745"/>
                    <a:ext cx="262" cy="5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6" h="521" extrusionOk="0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18" name="Google Shape;18;p1"/>
                  <p:cNvSpPr/>
                  <p:nvPr/>
                </p:nvSpPr>
                <p:spPr>
                  <a:xfrm>
                    <a:off x="2707" y="1588"/>
                    <a:ext cx="398" cy="34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2" h="340" extrusionOk="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19" name="Google Shape;19;p1"/>
                  <p:cNvSpPr/>
                  <p:nvPr/>
                </p:nvSpPr>
                <p:spPr>
                  <a:xfrm>
                    <a:off x="2454" y="1923"/>
                    <a:ext cx="146" cy="5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" h="558" extrusionOk="0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20" name="Google Shape;20;p1"/>
                  <p:cNvSpPr/>
                  <p:nvPr/>
                </p:nvSpPr>
                <p:spPr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2" h="253" extrusionOk="0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21" name="Google Shape;21;p1"/>
                  <p:cNvSpPr/>
                  <p:nvPr/>
                </p:nvSpPr>
                <p:spPr>
                  <a:xfrm>
                    <a:off x="2095" y="934"/>
                    <a:ext cx="233" cy="3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8" h="386" extrusionOk="0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  <p:pic>
              <p:nvPicPr>
                <p:cNvPr id="22" name="Google Shape;22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3" name="Google Shape;23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4" name="Google Shape;24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5" name="Google Shape;25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6" name="Google Shape;26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7" name="Google Shape;27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8" name="Google Shape;28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9" name="Google Shape;29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30" name="Google Shape;30;p1"/>
              <p:cNvGrpSpPr/>
              <p:nvPr/>
            </p:nvGrpSpPr>
            <p:grpSpPr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31" name="Google Shape;31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32" name="Google Shape;32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33" name="Google Shape;33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34" name="Google Shape;34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35" name="Google Shape;35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36" name="Google Shape;36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37" name="Google Shape;37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38" name="Google Shape;38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39" name="Google Shape;39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40" name="Google Shape;40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41" name="Google Shape;41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42" name="Google Shape;42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43" name="Google Shape;43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44" name="Google Shape;44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45" name="Google Shape;45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46" name="Google Shape;46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47" name="Google Shape;47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48" name="Google Shape;48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49" name="Google Shape;49;p1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50" name="Google Shape;50;p1"/>
            <p:cNvSpPr/>
            <p:nvPr/>
          </p:nvSpPr>
          <p:spPr>
            <a:xfrm>
              <a:off x="5010" y="3092"/>
              <a:ext cx="750" cy="1222"/>
            </a:xfrm>
            <a:custGeom>
              <a:avLst/>
              <a:gdLst/>
              <a:ahLst/>
              <a:cxnLst/>
              <a:rect l="l" t="t" r="r" b="b"/>
              <a:pathLst>
                <a:path w="750" h="1222" extrusionOk="0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>
              <a:gsLst>
                <a:gs pos="0">
                  <a:srgbClr val="FAE3B7"/>
                </a:gs>
                <a:gs pos="17999">
                  <a:srgbClr val="A28949"/>
                </a:gs>
                <a:gs pos="30999">
                  <a:srgbClr val="835E17"/>
                </a:gs>
                <a:gs pos="33000">
                  <a:srgbClr val="BD922A"/>
                </a:gs>
                <a:gs pos="36999">
                  <a:srgbClr val="FBE4AE"/>
                </a:gs>
                <a:gs pos="78999">
                  <a:srgbClr val="BD922A"/>
                </a:gs>
                <a:gs pos="86999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5001" y="3060"/>
              <a:ext cx="768" cy="1260"/>
            </a:xfrm>
            <a:custGeom>
              <a:avLst/>
              <a:gdLst/>
              <a:ahLst/>
              <a:cxnLst/>
              <a:rect l="l" t="t" r="r" b="b"/>
              <a:pathLst>
                <a:path w="768" h="1260" extrusionOk="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4994" y="1775"/>
              <a:ext cx="776" cy="2543"/>
            </a:xfrm>
            <a:custGeom>
              <a:avLst/>
              <a:gdLst/>
              <a:ahLst/>
              <a:cxnLst/>
              <a:rect l="l" t="t" r="r" b="b"/>
              <a:pathLst>
                <a:path w="776" h="2543" extrusionOk="0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>
              <a:gsLst>
                <a:gs pos="0">
                  <a:srgbClr val="38513A"/>
                </a:gs>
                <a:gs pos="50000">
                  <a:schemeClr val="accent2"/>
                </a:gs>
                <a:gs pos="100000">
                  <a:srgbClr val="38513A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 descr="kimonopat1"/>
            <p:cNvSpPr/>
            <p:nvPr/>
          </p:nvSpPr>
          <p:spPr>
            <a:xfrm>
              <a:off x="5046" y="2229"/>
              <a:ext cx="617" cy="1376"/>
            </a:xfrm>
            <a:custGeom>
              <a:avLst/>
              <a:gdLst/>
              <a:ahLst/>
              <a:cxnLst/>
              <a:rect l="l" t="t" r="r" b="b"/>
              <a:pathLst>
                <a:path w="617" h="1376" extrusionOk="0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rotWithShape="1">
              <a:blip r:embed="rId4">
                <a:alphaModFix/>
              </a:blip>
              <a:tile tx="0" ty="-50" sx="100000" sy="100000" flip="none" algn="tl"/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 descr="kimonopat1"/>
            <p:cNvSpPr/>
            <p:nvPr/>
          </p:nvSpPr>
          <p:spPr>
            <a:xfrm>
              <a:off x="5193" y="269"/>
              <a:ext cx="576" cy="3180"/>
            </a:xfrm>
            <a:custGeom>
              <a:avLst/>
              <a:gdLst/>
              <a:ahLst/>
              <a:cxnLst/>
              <a:rect l="l" t="t" r="r" b="b"/>
              <a:pathLst>
                <a:path w="576" h="3180" extrusionOk="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rotWithShape="1">
              <a:blip r:embed="rId4">
                <a:alphaModFix/>
              </a:blip>
              <a:tile tx="-100" ty="-25" sx="100000" sy="100000" flip="none" algn="tl"/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5197" y="165"/>
              <a:ext cx="573" cy="1935"/>
            </a:xfrm>
            <a:custGeom>
              <a:avLst/>
              <a:gdLst/>
              <a:ahLst/>
              <a:cxnLst/>
              <a:rect l="l" t="t" r="r" b="b"/>
              <a:pathLst>
                <a:path w="573" h="1935" extrusionOk="0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folHlink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5004" y="0"/>
              <a:ext cx="363" cy="2112"/>
            </a:xfrm>
            <a:custGeom>
              <a:avLst/>
              <a:gdLst/>
              <a:ahLst/>
              <a:cxnLst/>
              <a:rect l="l" t="t" r="r" b="b"/>
              <a:pathLst>
                <a:path w="363" h="2112" extrusionOk="0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>
              <a:gsLst>
                <a:gs pos="0">
                  <a:srgbClr val="FAE3B7"/>
                </a:gs>
                <a:gs pos="17999">
                  <a:srgbClr val="A28949"/>
                </a:gs>
                <a:gs pos="30999">
                  <a:srgbClr val="835E17"/>
                </a:gs>
                <a:gs pos="33000">
                  <a:srgbClr val="BD922A"/>
                </a:gs>
                <a:gs pos="36999">
                  <a:srgbClr val="FBE4AE"/>
                </a:gs>
                <a:gs pos="78999">
                  <a:srgbClr val="BD922A"/>
                </a:gs>
                <a:gs pos="86999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5004" y="1"/>
              <a:ext cx="189" cy="2112"/>
            </a:xfrm>
            <a:custGeom>
              <a:avLst/>
              <a:gdLst/>
              <a:ahLst/>
              <a:cxnLst/>
              <a:rect l="l" t="t" r="r" b="b"/>
              <a:pathLst>
                <a:path w="363" h="2112" extrusionOk="0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8" name="Google Shape;58;p1"/>
            <p:cNvSpPr txBox="1"/>
            <p:nvPr/>
          </p:nvSpPr>
          <p:spPr>
            <a:xfrm>
              <a:off x="4955" y="1"/>
              <a:ext cx="56" cy="4320"/>
            </a:xfrm>
            <a:prstGeom prst="rect">
              <a:avLst/>
            </a:prstGeom>
            <a:gradFill>
              <a:gsLst>
                <a:gs pos="0">
                  <a:srgbClr val="FAE3B7"/>
                </a:gs>
                <a:gs pos="17999">
                  <a:srgbClr val="A28949"/>
                </a:gs>
                <a:gs pos="30999">
                  <a:srgbClr val="835E17"/>
                </a:gs>
                <a:gs pos="33000">
                  <a:srgbClr val="BD922A"/>
                </a:gs>
                <a:gs pos="36999">
                  <a:srgbClr val="FBE4AE"/>
                </a:gs>
                <a:gs pos="78999">
                  <a:srgbClr val="BD922A"/>
                </a:gs>
                <a:gs pos="86999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5013" y="3924"/>
              <a:ext cx="734" cy="390"/>
            </a:xfrm>
            <a:custGeom>
              <a:avLst/>
              <a:gdLst/>
              <a:ahLst/>
              <a:cxnLst/>
              <a:rect l="l" t="t" r="r" b="b"/>
              <a:pathLst>
                <a:path w="692" h="378" extrusionOk="0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50000">
                  <a:schemeClr val="folHlink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0" name="Google Shape;60;p1"/>
            <p:cNvSpPr/>
            <p:nvPr/>
          </p:nvSpPr>
          <p:spPr>
            <a:xfrm rot="5400000">
              <a:off x="2724" y="2089"/>
              <a:ext cx="4320" cy="142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"/>
            <p:cNvSpPr txBox="1"/>
            <p:nvPr/>
          </p:nvSpPr>
          <p:spPr>
            <a:xfrm rot="10800000">
              <a:off x="4789" y="-14"/>
              <a:ext cx="142" cy="43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62" name="Google Shape;62;p1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"/>
          <p:cNvSpPr txBox="1">
            <a:spLocks noGrp="1"/>
          </p:cNvSpPr>
          <p:nvPr>
            <p:ph type="body" idx="1"/>
          </p:nvPr>
        </p:nvSpPr>
        <p:spPr>
          <a:xfrm>
            <a:off x="263525" y="1598612"/>
            <a:ext cx="7386637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7084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528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5" name="Google Shape;65;p1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6" name="Google Shape;66;p1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3"/>
          <p:cNvGrpSpPr/>
          <p:nvPr/>
        </p:nvGrpSpPr>
        <p:grpSpPr>
          <a:xfrm>
            <a:off x="0" y="-22225"/>
            <a:ext cx="9159875" cy="6892925"/>
            <a:chOff x="0" y="-14"/>
            <a:chExt cx="5770" cy="4342"/>
          </a:xfrm>
        </p:grpSpPr>
        <p:sp>
          <p:nvSpPr>
            <p:cNvPr id="75" name="Google Shape;75;p3"/>
            <p:cNvSpPr txBox="1"/>
            <p:nvPr/>
          </p:nvSpPr>
          <p:spPr>
            <a:xfrm>
              <a:off x="0" y="4186"/>
              <a:ext cx="5089" cy="142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76" name="Google Shape;76;p3"/>
            <p:cNvSpPr txBox="1"/>
            <p:nvPr/>
          </p:nvSpPr>
          <p:spPr>
            <a:xfrm>
              <a:off x="0" y="0"/>
              <a:ext cx="5089" cy="126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77" name="Google Shape;77;p3"/>
            <p:cNvSpPr txBox="1"/>
            <p:nvPr/>
          </p:nvSpPr>
          <p:spPr>
            <a:xfrm>
              <a:off x="5010" y="0"/>
              <a:ext cx="758" cy="4320"/>
            </a:xfrm>
            <a:prstGeom prst="rect">
              <a:avLst/>
            </a:prstGeom>
            <a:gradFill>
              <a:gsLst>
                <a:gs pos="0">
                  <a:srgbClr val="B49B6D"/>
                </a:gs>
                <a:gs pos="50000">
                  <a:schemeClr val="accent1"/>
                </a:gs>
                <a:gs pos="100000">
                  <a:srgbClr val="B49B6D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78" name="Google Shape;78;p3"/>
            <p:cNvGrpSpPr/>
            <p:nvPr/>
          </p:nvGrpSpPr>
          <p:grpSpPr>
            <a:xfrm>
              <a:off x="4944" y="-3"/>
              <a:ext cx="816" cy="3978"/>
              <a:chOff x="4944" y="-3"/>
              <a:chExt cx="816" cy="3978"/>
            </a:xfrm>
          </p:grpSpPr>
          <p:grpSp>
            <p:nvGrpSpPr>
              <p:cNvPr id="79" name="Google Shape;79;p3"/>
              <p:cNvGrpSpPr/>
              <p:nvPr/>
            </p:nvGrpSpPr>
            <p:grpSpPr>
              <a:xfrm>
                <a:off x="5280" y="-3"/>
                <a:ext cx="480" cy="1434"/>
                <a:chOff x="5280" y="-3"/>
                <a:chExt cx="480" cy="1434"/>
              </a:xfrm>
            </p:grpSpPr>
            <p:grpSp>
              <p:nvGrpSpPr>
                <p:cNvPr id="80" name="Google Shape;80;p3"/>
                <p:cNvGrpSpPr/>
                <p:nvPr/>
              </p:nvGrpSpPr>
              <p:grpSpPr>
                <a:xfrm rot="-5400000">
                  <a:off x="5484" y="-4"/>
                  <a:ext cx="174" cy="176"/>
                  <a:chOff x="1696" y="323"/>
                  <a:chExt cx="1691" cy="2560"/>
                </a:xfrm>
              </p:grpSpPr>
              <p:grpSp>
                <p:nvGrpSpPr>
                  <p:cNvPr id="81" name="Google Shape;81;p3"/>
                  <p:cNvGrpSpPr/>
                  <p:nvPr/>
                </p:nvGrpSpPr>
                <p:grpSpPr>
                  <a:xfrm>
                    <a:off x="1696" y="323"/>
                    <a:ext cx="1691" cy="2560"/>
                    <a:chOff x="1696" y="323"/>
                    <a:chExt cx="1691" cy="2560"/>
                  </a:xfrm>
                </p:grpSpPr>
                <p:sp>
                  <p:nvSpPr>
                    <p:cNvPr id="82" name="Google Shape;82;p3"/>
                    <p:cNvSpPr/>
                    <p:nvPr/>
                  </p:nvSpPr>
                  <p:spPr>
                    <a:xfrm>
                      <a:off x="2153" y="323"/>
                      <a:ext cx="1234" cy="25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31" h="2560" extrusionOk="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p:txBody>
                </p:sp>
                <p:sp>
                  <p:nvSpPr>
                    <p:cNvPr id="83" name="Google Shape;83;p3"/>
                    <p:cNvSpPr/>
                    <p:nvPr/>
                  </p:nvSpPr>
                  <p:spPr>
                    <a:xfrm>
                      <a:off x="1696" y="381"/>
                      <a:ext cx="865" cy="20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65" h="2071" extrusionOk="0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p:txBody>
                </p:sp>
              </p:grpSp>
              <p:sp>
                <p:nvSpPr>
                  <p:cNvPr id="84" name="Google Shape;84;p3"/>
                  <p:cNvSpPr/>
                  <p:nvPr/>
                </p:nvSpPr>
                <p:spPr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85" name="Google Shape;85;p3"/>
                  <p:cNvSpPr/>
                  <p:nvPr/>
                </p:nvSpPr>
                <p:spPr>
                  <a:xfrm>
                    <a:off x="2639" y="745"/>
                    <a:ext cx="262" cy="5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6" h="521" extrusionOk="0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86" name="Google Shape;86;p3"/>
                  <p:cNvSpPr/>
                  <p:nvPr/>
                </p:nvSpPr>
                <p:spPr>
                  <a:xfrm>
                    <a:off x="2707" y="1588"/>
                    <a:ext cx="398" cy="34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2" h="340" extrusionOk="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87" name="Google Shape;87;p3"/>
                  <p:cNvSpPr/>
                  <p:nvPr/>
                </p:nvSpPr>
                <p:spPr>
                  <a:xfrm>
                    <a:off x="2454" y="1923"/>
                    <a:ext cx="146" cy="5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" h="558" extrusionOk="0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88" name="Google Shape;88;p3"/>
                  <p:cNvSpPr/>
                  <p:nvPr/>
                </p:nvSpPr>
                <p:spPr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2" h="253" extrusionOk="0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89" name="Google Shape;89;p3"/>
                  <p:cNvSpPr/>
                  <p:nvPr/>
                </p:nvSpPr>
                <p:spPr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8" h="386" extrusionOk="0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  <p:pic>
              <p:nvPicPr>
                <p:cNvPr id="90" name="Google Shape;90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1" name="Google Shape;91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2" name="Google Shape;92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3" name="Google Shape;93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4" name="Google Shape;94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5" name="Google Shape;95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6" name="Google Shape;96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7" name="Google Shape;97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98" name="Google Shape;98;p3"/>
              <p:cNvGrpSpPr/>
              <p:nvPr/>
            </p:nvGrpSpPr>
            <p:grpSpPr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99" name="Google Shape;99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0" name="Google Shape;100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1" name="Google Shape;101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2" name="Google Shape;102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3" name="Google Shape;103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4" name="Google Shape;104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5" name="Google Shape;105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6" name="Google Shape;106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7" name="Google Shape;107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8" name="Google Shape;108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9" name="Google Shape;109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0" name="Google Shape;110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1" name="Google Shape;111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2" name="Google Shape;112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3" name="Google Shape;113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4" name="Google Shape;114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5" name="Google Shape;115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6" name="Google Shape;116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7" name="Google Shape;117;p3"/>
                <p:cNvPicPr preferRelativeResize="0"/>
                <p:nvPr/>
              </p:nvPicPr>
              <p:blipFill rotWithShape="1">
                <a:blip r:embed="rId15">
                  <a:alphaModFix/>
                </a:blip>
                <a:srcRect/>
                <a:stretch/>
              </p:blipFill>
              <p:spPr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118" name="Google Shape;118;p3"/>
            <p:cNvSpPr/>
            <p:nvPr/>
          </p:nvSpPr>
          <p:spPr>
            <a:xfrm>
              <a:off x="5010" y="3092"/>
              <a:ext cx="750" cy="1222"/>
            </a:xfrm>
            <a:custGeom>
              <a:avLst/>
              <a:gdLst/>
              <a:ahLst/>
              <a:cxnLst/>
              <a:rect l="l" t="t" r="r" b="b"/>
              <a:pathLst>
                <a:path w="750" h="1222" extrusionOk="0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>
              <a:gsLst>
                <a:gs pos="0">
                  <a:srgbClr val="FAE3B7"/>
                </a:gs>
                <a:gs pos="17999">
                  <a:srgbClr val="A28949"/>
                </a:gs>
                <a:gs pos="30999">
                  <a:srgbClr val="835E17"/>
                </a:gs>
                <a:gs pos="33000">
                  <a:srgbClr val="BD922A"/>
                </a:gs>
                <a:gs pos="36999">
                  <a:srgbClr val="FBE4AE"/>
                </a:gs>
                <a:gs pos="78999">
                  <a:srgbClr val="BD922A"/>
                </a:gs>
                <a:gs pos="86999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5001" y="3060"/>
              <a:ext cx="768" cy="1260"/>
            </a:xfrm>
            <a:custGeom>
              <a:avLst/>
              <a:gdLst/>
              <a:ahLst/>
              <a:cxnLst/>
              <a:rect l="l" t="t" r="r" b="b"/>
              <a:pathLst>
                <a:path w="768" h="1260" extrusionOk="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4994" y="1775"/>
              <a:ext cx="776" cy="2543"/>
            </a:xfrm>
            <a:custGeom>
              <a:avLst/>
              <a:gdLst/>
              <a:ahLst/>
              <a:cxnLst/>
              <a:rect l="l" t="t" r="r" b="b"/>
              <a:pathLst>
                <a:path w="776" h="2543" extrusionOk="0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>
              <a:gsLst>
                <a:gs pos="0">
                  <a:srgbClr val="38513A"/>
                </a:gs>
                <a:gs pos="50000">
                  <a:schemeClr val="accent2"/>
                </a:gs>
                <a:gs pos="100000">
                  <a:srgbClr val="38513A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1" name="Google Shape;121;p3" descr="kimonopat1"/>
            <p:cNvSpPr/>
            <p:nvPr/>
          </p:nvSpPr>
          <p:spPr>
            <a:xfrm>
              <a:off x="5046" y="2229"/>
              <a:ext cx="617" cy="1376"/>
            </a:xfrm>
            <a:custGeom>
              <a:avLst/>
              <a:gdLst/>
              <a:ahLst/>
              <a:cxnLst/>
              <a:rect l="l" t="t" r="r" b="b"/>
              <a:pathLst>
                <a:path w="617" h="1376" extrusionOk="0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rotWithShape="1">
              <a:blip r:embed="rId16">
                <a:alphaModFix/>
              </a:blip>
              <a:tile tx="0" ty="-50" sx="100000" sy="100000" flip="none" algn="tl"/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2" name="Google Shape;122;p3" descr="kimonopat1"/>
            <p:cNvSpPr/>
            <p:nvPr/>
          </p:nvSpPr>
          <p:spPr>
            <a:xfrm>
              <a:off x="5193" y="269"/>
              <a:ext cx="576" cy="3180"/>
            </a:xfrm>
            <a:custGeom>
              <a:avLst/>
              <a:gdLst/>
              <a:ahLst/>
              <a:cxnLst/>
              <a:rect l="l" t="t" r="r" b="b"/>
              <a:pathLst>
                <a:path w="576" h="3180" extrusionOk="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rotWithShape="1">
              <a:blip r:embed="rId16">
                <a:alphaModFix/>
              </a:blip>
              <a:tile tx="-100" ty="-25" sx="100000" sy="100000" flip="none" algn="tl"/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5197" y="165"/>
              <a:ext cx="573" cy="1935"/>
            </a:xfrm>
            <a:custGeom>
              <a:avLst/>
              <a:gdLst/>
              <a:ahLst/>
              <a:cxnLst/>
              <a:rect l="l" t="t" r="r" b="b"/>
              <a:pathLst>
                <a:path w="573" h="1935" extrusionOk="0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folHlink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5004" y="0"/>
              <a:ext cx="363" cy="2112"/>
            </a:xfrm>
            <a:custGeom>
              <a:avLst/>
              <a:gdLst/>
              <a:ahLst/>
              <a:cxnLst/>
              <a:rect l="l" t="t" r="r" b="b"/>
              <a:pathLst>
                <a:path w="363" h="2112" extrusionOk="0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>
              <a:gsLst>
                <a:gs pos="0">
                  <a:srgbClr val="FAE3B7"/>
                </a:gs>
                <a:gs pos="17999">
                  <a:srgbClr val="A28949"/>
                </a:gs>
                <a:gs pos="30999">
                  <a:srgbClr val="835E17"/>
                </a:gs>
                <a:gs pos="33000">
                  <a:srgbClr val="BD922A"/>
                </a:gs>
                <a:gs pos="36999">
                  <a:srgbClr val="FBE4AE"/>
                </a:gs>
                <a:gs pos="78999">
                  <a:srgbClr val="BD922A"/>
                </a:gs>
                <a:gs pos="86999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5004" y="1"/>
              <a:ext cx="189" cy="2112"/>
            </a:xfrm>
            <a:custGeom>
              <a:avLst/>
              <a:gdLst/>
              <a:ahLst/>
              <a:cxnLst/>
              <a:rect l="l" t="t" r="r" b="b"/>
              <a:pathLst>
                <a:path w="363" h="2112" extrusionOk="0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6" name="Google Shape;126;p3"/>
            <p:cNvSpPr txBox="1"/>
            <p:nvPr/>
          </p:nvSpPr>
          <p:spPr>
            <a:xfrm>
              <a:off x="4955" y="1"/>
              <a:ext cx="56" cy="4320"/>
            </a:xfrm>
            <a:prstGeom prst="rect">
              <a:avLst/>
            </a:prstGeom>
            <a:gradFill>
              <a:gsLst>
                <a:gs pos="0">
                  <a:srgbClr val="FAE3B7"/>
                </a:gs>
                <a:gs pos="17999">
                  <a:srgbClr val="A28949"/>
                </a:gs>
                <a:gs pos="30999">
                  <a:srgbClr val="835E17"/>
                </a:gs>
                <a:gs pos="33000">
                  <a:srgbClr val="BD922A"/>
                </a:gs>
                <a:gs pos="36999">
                  <a:srgbClr val="FBE4AE"/>
                </a:gs>
                <a:gs pos="78999">
                  <a:srgbClr val="BD922A"/>
                </a:gs>
                <a:gs pos="86999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5013" y="3924"/>
              <a:ext cx="734" cy="390"/>
            </a:xfrm>
            <a:custGeom>
              <a:avLst/>
              <a:gdLst/>
              <a:ahLst/>
              <a:cxnLst/>
              <a:rect l="l" t="t" r="r" b="b"/>
              <a:pathLst>
                <a:path w="692" h="378" extrusionOk="0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50000">
                  <a:schemeClr val="folHlink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8" name="Google Shape;128;p3"/>
            <p:cNvSpPr/>
            <p:nvPr/>
          </p:nvSpPr>
          <p:spPr>
            <a:xfrm rot="5400000">
              <a:off x="2724" y="2089"/>
              <a:ext cx="4320" cy="142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3"/>
            <p:cNvSpPr txBox="1"/>
            <p:nvPr/>
          </p:nvSpPr>
          <p:spPr>
            <a:xfrm rot="10800000">
              <a:off x="4789" y="-14"/>
              <a:ext cx="142" cy="43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30" name="Google Shape;130;p3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1" name="Google Shape;131;p3"/>
          <p:cNvSpPr txBox="1">
            <a:spLocks noGrp="1"/>
          </p:cNvSpPr>
          <p:nvPr>
            <p:ph type="body" idx="1"/>
          </p:nvPr>
        </p:nvSpPr>
        <p:spPr>
          <a:xfrm>
            <a:off x="263525" y="1598612"/>
            <a:ext cx="7386637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7084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528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2" name="Google Shape;132;p3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3" name="Google Shape;133;p3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4" name="Google Shape;134;p3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3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4" descr="https://top-fon.com/uploads/posts/2023-01/1674698759_top-fon-com-p-spokoinaya-melodiya-dlya-fona-prezentatsii-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26" name="Picture 6" descr="https://catherineasquithgallery.com/uploads/posts/2021-02/1613687706_45-p-fon-dlya-prezentatsii-po-muzike-dlya-detei-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726358" y="1116529"/>
            <a:ext cx="7833025" cy="424731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«Музыки </a:t>
            </a:r>
            <a:endParaRPr lang="ru-RU" sz="5400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marL="1438275"/>
            <a:r>
              <a:rPr lang="ru-RU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                           прекрасная </a:t>
            </a:r>
          </a:p>
          <a:p>
            <a:pPr marL="3402013" indent="-1243013"/>
            <a:r>
              <a:rPr lang="ru-RU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                                                стихия»</a:t>
            </a:r>
            <a:endParaRPr lang="ru-RU" sz="54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123496" y="266794"/>
            <a:ext cx="64208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90000"/>
                    <a:lumOff val="1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1 октября </a:t>
            </a:r>
            <a:r>
              <a:rPr lang="ru-RU" sz="1600" b="1" dirty="0" smtClean="0">
                <a:solidFill>
                  <a:schemeClr val="accent4">
                    <a:lumMod val="90000"/>
                    <a:lumOff val="10000"/>
                  </a:schemeClr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90000"/>
                    <a:lumOff val="1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Международный день музыки 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90000"/>
                  <a:lumOff val="10000"/>
                </a:schemeClr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30737" name="Picture 17" descr="https://flomaster.club/uploads/posts/2022-08/1660775153_25-flomaster-club-p-tsvetnie-noti-kartinki-dlya-detei-krasivo-3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39027" y="974361"/>
            <a:ext cx="2795110" cy="2188565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5276538" y="6115987"/>
            <a:ext cx="2073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/>
              <a:t>онлайн</a:t>
            </a:r>
            <a:r>
              <a:rPr lang="ru-RU" b="1" dirty="0" smtClean="0"/>
              <a:t>- презентация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s://catherineasquithgallery.com/uploads/posts/2021-02/1613687706_45-p-fon-dlya-prezentatsii-po-muzike-dlya-detei-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0178" name="Picture 2" descr="https://shareslide.ru/img/thumbs/a25080ddac6814990baffa8fddc0a68f-800x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48721" y="340518"/>
            <a:ext cx="5467090" cy="41003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ttps://catherineasquithgallery.com/uploads/posts/2021-02/1613687706_45-p-fon-dlya-prezentatsii-po-muzike-dlya-detei-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56" name="Google Shape;356;p29" descr="бетховен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3164174" y="2122357"/>
            <a:ext cx="2193925" cy="2738437"/>
          </a:xfrm>
          <a:prstGeom prst="rect">
            <a:avLst/>
          </a:prstGeom>
          <a:noFill/>
          <a:ln>
            <a:noFill/>
          </a:ln>
        </p:spPr>
      </p:pic>
      <p:sp>
        <p:nvSpPr>
          <p:cNvPr id="357" name="Google Shape;357;p29"/>
          <p:cNvSpPr txBox="1"/>
          <p:nvPr/>
        </p:nvSpPr>
        <p:spPr>
          <a:xfrm>
            <a:off x="702039" y="629587"/>
            <a:ext cx="7842353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Times New Roman"/>
              <a:buNone/>
            </a:pPr>
            <a:r>
              <a:rPr lang="en-US" sz="4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lang="en-US" sz="4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</a:t>
            </a:r>
            <a:r>
              <a:rPr lang="en-US" sz="4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должна</a:t>
            </a:r>
            <a:r>
              <a:rPr lang="en-US" sz="4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высекать</a:t>
            </a:r>
            <a:r>
              <a:rPr lang="en-US" sz="4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огонь</a:t>
            </a:r>
            <a:r>
              <a:rPr lang="en-US" sz="4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из</a:t>
            </a:r>
            <a:r>
              <a:rPr lang="en-US" sz="4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сердца</a:t>
            </a:r>
            <a:r>
              <a:rPr lang="en-US" sz="4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человека</a:t>
            </a:r>
            <a:r>
              <a:rPr lang="en-US" sz="4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</a:t>
            </a:r>
            <a:endParaRPr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58" name="Google Shape;358;p29"/>
          <p:cNvSpPr txBox="1"/>
          <p:nvPr/>
        </p:nvSpPr>
        <p:spPr>
          <a:xfrm>
            <a:off x="4127447" y="5150370"/>
            <a:ext cx="308282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imes New Roman"/>
              <a:buNone/>
            </a:pPr>
            <a:r>
              <a:rPr lang="en-US" sz="1800" b="1" i="0" u="none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</a:t>
            </a:r>
            <a:r>
              <a:rPr lang="ru-RU" sz="1800" b="1" i="0" u="none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юдвиг</a:t>
            </a:r>
            <a:r>
              <a:rPr lang="en-US" sz="1800" b="1" i="0" u="none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ван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Бетховен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6" descr="https://catherineasquithgallery.com/uploads/posts/2021-02/1613687706_45-p-fon-dlya-prezentatsii-po-muzike-dlya-detei-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36" name="Google Shape;236;p18" descr="снежинки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494675" y="1454046"/>
            <a:ext cx="1963712" cy="158895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  <p:sp>
        <p:nvSpPr>
          <p:cNvPr id="237" name="Google Shape;237;p18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8130446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</a:pPr>
            <a:r>
              <a:rPr lang="en-US" sz="2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</a:t>
            </a:r>
            <a:r>
              <a:rPr lang="en-US" sz="2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мир</a:t>
            </a:r>
            <a:r>
              <a:rPr lang="en-US" sz="2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красоты</a:t>
            </a:r>
            <a:r>
              <a:rPr lang="en-US" sz="2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фантазии</a:t>
            </a:r>
            <a:r>
              <a:rPr lang="en-US" sz="2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глубоких</a:t>
            </a:r>
            <a:r>
              <a:rPr lang="en-US" sz="2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чувств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238" name="Google Shape;238;p18" descr="капель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300334" y="1389088"/>
            <a:ext cx="2324100" cy="167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18" descr="летят журавли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6">
            <a:alphaModFix/>
          </a:blip>
          <a:srcRect/>
          <a:stretch/>
        </p:blipFill>
        <p:spPr>
          <a:xfrm>
            <a:off x="6479500" y="1419070"/>
            <a:ext cx="1858962" cy="167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8" descr="медведь карабкаетсЯ на сосну"/>
          <p:cNvPicPr preferRelativeResize="0">
            <a:picLocks noGrp="1"/>
          </p:cNvPicPr>
          <p:nvPr>
            <p:ph type="body" idx="3"/>
          </p:nvPr>
        </p:nvPicPr>
        <p:blipFill rotWithShape="1">
          <a:blip r:embed="rId7">
            <a:alphaModFix/>
          </a:blip>
          <a:srcRect/>
          <a:stretch/>
        </p:blipFill>
        <p:spPr>
          <a:xfrm>
            <a:off x="347272" y="3781269"/>
            <a:ext cx="2098675" cy="1754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18" descr="твинка у ручья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3285344" y="3781269"/>
            <a:ext cx="2286000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18"/>
          <p:cNvSpPr txBox="1"/>
          <p:nvPr/>
        </p:nvSpPr>
        <p:spPr>
          <a:xfrm>
            <a:off x="347272" y="3036757"/>
            <a:ext cx="2133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Надо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понимать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язык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снежинок</a:t>
            </a:r>
            <a:endParaRPr sz="18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43" name="Google Shape;243;p18"/>
          <p:cNvSpPr txBox="1"/>
          <p:nvPr/>
        </p:nvSpPr>
        <p:spPr>
          <a:xfrm>
            <a:off x="3512695" y="3099216"/>
            <a:ext cx="200183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Записать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о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чём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поёт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капель</a:t>
            </a:r>
            <a:endParaRPr sz="18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44" name="Google Shape;244;p18"/>
          <p:cNvSpPr txBox="1"/>
          <p:nvPr/>
        </p:nvSpPr>
        <p:spPr>
          <a:xfrm>
            <a:off x="5739983" y="3156679"/>
            <a:ext cx="317916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Или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вдруг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крыльях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журавлиных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Улететь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тридевять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земель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45" name="Google Shape;245;p18"/>
          <p:cNvSpPr txBox="1"/>
          <p:nvPr/>
        </p:nvSpPr>
        <p:spPr>
          <a:xfrm>
            <a:off x="0" y="5732489"/>
            <a:ext cx="290809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Надо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превращаться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медвежонка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сосну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карабкаться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урча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46" name="Google Shape;246;p18"/>
          <p:cNvSpPr txBox="1"/>
          <p:nvPr/>
        </p:nvSpPr>
        <p:spPr>
          <a:xfrm>
            <a:off x="3284095" y="5702508"/>
            <a:ext cx="236220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Или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трепетать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травинкой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тонкой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лесного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чистого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ручья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247" name="Google Shape;247;p18" descr="волшебник"/>
          <p:cNvPicPr preferRelativeResize="0">
            <a:picLocks noGrp="1"/>
          </p:cNvPicPr>
          <p:nvPr>
            <p:ph type="body" idx="4"/>
          </p:nvPr>
        </p:nvPicPr>
        <p:blipFill rotWithShape="1">
          <a:blip r:embed="rId9">
            <a:alphaModFix/>
          </a:blip>
          <a:srcRect/>
          <a:stretch/>
        </p:blipFill>
        <p:spPr>
          <a:xfrm>
            <a:off x="6524469" y="3706318"/>
            <a:ext cx="1858962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18"/>
          <p:cNvSpPr txBox="1"/>
          <p:nvPr/>
        </p:nvSpPr>
        <p:spPr>
          <a:xfrm>
            <a:off x="5994815" y="5493617"/>
            <a:ext cx="2954311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Тот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кто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знает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умеет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Тот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приносит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счастье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каждый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дом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Постарайся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сделаться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скорее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Добрым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музыкантом</a:t>
            </a: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колдуном</a:t>
            </a:r>
            <a:r>
              <a:rPr lang="en-US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49" name="Google Shape;249;p18"/>
          <p:cNvSpPr txBox="1"/>
          <p:nvPr/>
        </p:nvSpPr>
        <p:spPr>
          <a:xfrm>
            <a:off x="304800" y="838200"/>
            <a:ext cx="8104682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прекрасное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занятье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		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Мало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пьесу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выучить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нотам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b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Чтобы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людям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сердце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волновать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	                               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Надо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научиться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колдовать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8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 descr="https://catherineasquithgallery.com/uploads/posts/2021-02/1613687706_45-p-fon-dlya-prezentatsii-po-muzike-dlya-detei-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4" name="Google Shape;254;p19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Times New Roman"/>
              <a:buNone/>
            </a:pPr>
            <a:r>
              <a:rPr lang="en-US" sz="2400" b="0" i="0" u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r>
              <a:rPr lang="en-US" sz="2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</a:t>
            </a:r>
            <a:r>
              <a:rPr lang="en-US" sz="2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вид</a:t>
            </a:r>
            <a:r>
              <a:rPr lang="en-US" sz="2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искусства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255" name="Google Shape;255;p19" descr="липа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28600" y="990600"/>
            <a:ext cx="19812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6" name="Google Shape;256;p19" descr="ива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5">
            <a:alphaModFix/>
          </a:blip>
          <a:srcRect/>
          <a:stretch/>
        </p:blipFill>
        <p:spPr>
          <a:xfrm>
            <a:off x="5971083" y="660816"/>
            <a:ext cx="27432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19" descr="соловей"/>
          <p:cNvPicPr preferRelativeResize="0">
            <a:picLocks noGrp="1"/>
          </p:cNvPicPr>
          <p:nvPr>
            <p:ph type="body" idx="3"/>
          </p:nvPr>
        </p:nvPicPr>
        <p:blipFill rotWithShape="1">
          <a:blip r:embed="rId6">
            <a:alphaModFix/>
          </a:blip>
          <a:srcRect/>
          <a:stretch/>
        </p:blipFill>
        <p:spPr>
          <a:xfrm>
            <a:off x="333531" y="3751289"/>
            <a:ext cx="1970087" cy="2173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Google Shape;258;p19" descr="ласточка"/>
          <p:cNvPicPr preferRelativeResize="0">
            <a:picLocks noGrp="1"/>
          </p:cNvPicPr>
          <p:nvPr>
            <p:ph type="body" idx="4"/>
          </p:nvPr>
        </p:nvPicPr>
        <p:blipFill rotWithShape="1">
          <a:blip r:embed="rId7">
            <a:alphaModFix/>
          </a:blip>
          <a:srcRect/>
          <a:stretch/>
        </p:blipFill>
        <p:spPr>
          <a:xfrm>
            <a:off x="6152214" y="3586397"/>
            <a:ext cx="2697162" cy="2173287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9"/>
          <p:cNvSpPr txBox="1"/>
          <p:nvPr/>
        </p:nvSpPr>
        <p:spPr>
          <a:xfrm>
            <a:off x="2810655" y="1003092"/>
            <a:ext cx="2660754" cy="5047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Ветер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чуть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слышно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поёт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Липа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вздыхает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у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сада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Чуткая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всюду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живёт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шелесте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трав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шуме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дубрав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Только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прислушаться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надо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400" b="1" i="0" u="none" dirty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Звонко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струиться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ручей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Падает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гром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небосвода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Это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мелодией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вечной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своей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Мир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наполняет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природа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!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400" b="1" i="0" u="none" dirty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Тихие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слёзы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свои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Ива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роняет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у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брода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Трелью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приветствует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ночь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соловьи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Звоном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ветвей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песней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дождей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Мир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наполняет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природа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400" b="1" i="0" u="none" dirty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Птицы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встречают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восход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Ласточка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солнышку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рада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!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Чуткая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всюду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живёт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- 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Только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прислушаться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надо</a:t>
            </a:r>
            <a:r>
              <a:rPr lang="en-US" sz="1400" b="0" i="0" u="none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</p:txBody>
      </p:sp>
      <p:sp>
        <p:nvSpPr>
          <p:cNvPr id="260" name="Google Shape;260;p19"/>
          <p:cNvSpPr txBox="1"/>
          <p:nvPr/>
        </p:nvSpPr>
        <p:spPr>
          <a:xfrm>
            <a:off x="794479" y="3321570"/>
            <a:ext cx="1124262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ЛИПА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61" name="Google Shape;261;p19"/>
          <p:cNvSpPr txBox="1"/>
          <p:nvPr/>
        </p:nvSpPr>
        <p:spPr>
          <a:xfrm>
            <a:off x="6428282" y="3036757"/>
            <a:ext cx="200183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ИВА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62" name="Google Shape;262;p19"/>
          <p:cNvSpPr txBox="1"/>
          <p:nvPr/>
        </p:nvSpPr>
        <p:spPr>
          <a:xfrm>
            <a:off x="776286" y="6172200"/>
            <a:ext cx="1232395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СОЛОВЕЙ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63" name="Google Shape;263;p19"/>
          <p:cNvSpPr txBox="1"/>
          <p:nvPr/>
        </p:nvSpPr>
        <p:spPr>
          <a:xfrm>
            <a:off x="6925508" y="6143469"/>
            <a:ext cx="1468984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r>
              <a:rPr lang="en-US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ЛАСТОЧКА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s://catherineasquithgallery.com/uploads/posts/2021-02/1613687706_45-p-fon-dlya-prezentatsii-po-muzike-dlya-detei-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10" name="Google Shape;310;p24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611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Times New Roman"/>
              <a:buNone/>
            </a:pPr>
            <a:r>
              <a:rPr lang="en-US" sz="3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</a:t>
            </a:r>
            <a:r>
              <a:rPr lang="en-US" sz="3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танца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311" name="Google Shape;311;p24" descr="рябина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304800" y="1143000"/>
            <a:ext cx="32004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" name="Google Shape;312;p24" descr="осенний вальс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5">
            <a:alphaModFix/>
          </a:blip>
          <a:srcRect/>
          <a:stretch/>
        </p:blipFill>
        <p:spPr>
          <a:xfrm>
            <a:off x="494675" y="3656350"/>
            <a:ext cx="3132944" cy="25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24"/>
          <p:cNvSpPr txBox="1"/>
          <p:nvPr/>
        </p:nvSpPr>
        <p:spPr>
          <a:xfrm>
            <a:off x="4899286" y="1083039"/>
            <a:ext cx="3600138" cy="5262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Чарует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осени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круженье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	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Ликует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табор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ярких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дней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Душа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трепещет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волненья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свечах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рябиновых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огней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400" b="1" i="0" u="none" dirty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прохладе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сонного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томленья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Из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недр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таинственных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губин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слышу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робкое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моленье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Румянцем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вспыхнувших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рябин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400" b="1" i="0" u="none" dirty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Печаль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осыпалась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как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листья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Сгорая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зареве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костров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Наносит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краси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осень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кистью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холст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оранжевых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кустов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400" b="1" i="0" u="none" dirty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Звучит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мелодия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простая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Из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родника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души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моей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Вдаль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облаков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седая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стая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Плывёт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сиянии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лучей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400" b="1" i="0" u="none" dirty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Поёт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душа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танцует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Осень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Подкрасив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улиц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пёстрых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проседь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длани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ярмарки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огней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Танцуя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вальс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душе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моей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s://catherineasquithgallery.com/uploads/posts/2021-02/1613687706_45-p-fon-dlya-prezentatsii-po-muzike-dlya-detei-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18" name="Google Shape;318;p25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68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Times New Roman"/>
              <a:buNone/>
            </a:pPr>
            <a:r>
              <a:rPr lang="en-US" sz="3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</a:t>
            </a:r>
            <a:r>
              <a:rPr lang="en-US" sz="3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sz="3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празднике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320" name="Google Shape;320;p25" descr="крокодил гена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4800" y="1143000"/>
            <a:ext cx="4762500" cy="3371850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25"/>
          <p:cNvSpPr txBox="1"/>
          <p:nvPr/>
        </p:nvSpPr>
        <p:spPr>
          <a:xfrm>
            <a:off x="5410199" y="1143000"/>
            <a:ext cx="3134193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Times New Roman"/>
              <a:buNone/>
            </a:pP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музыкой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мы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сталкиваемся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везде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в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кино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театре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концертах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телевидению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радио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в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обычной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повседневной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жизни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празднике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ttps://catherineasquithgallery.com/uploads/posts/2021-02/1613687706_45-p-fon-dlya-prezentatsii-po-muzike-dlya-detei-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26" name="Google Shape;326;p26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839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Times New Roman"/>
              <a:buNone/>
            </a:pPr>
            <a:r>
              <a:rPr lang="en-US" sz="4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</a:t>
            </a:r>
            <a:r>
              <a:rPr lang="en-US" sz="4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en-US" sz="4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кино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27" name="Google Shape;327;p26"/>
          <p:cNvSpPr txBox="1">
            <a:spLocks noGrp="1"/>
          </p:cNvSpPr>
          <p:nvPr>
            <p:ph type="body" idx="1"/>
          </p:nvPr>
        </p:nvSpPr>
        <p:spPr>
          <a:xfrm>
            <a:off x="3917428" y="3389027"/>
            <a:ext cx="4731895" cy="28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Times New Roman"/>
              <a:buNone/>
            </a:pP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музыкальному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сопровождению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кинофильму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зритель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может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понять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что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произойдёт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дальше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а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так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же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лучше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разобраться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чувствах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героев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lang="ru-RU" sz="2000" b="0" i="0" u="none" dirty="0" smtClean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Times New Roman"/>
              <a:buNone/>
            </a:pPr>
            <a:r>
              <a:rPr lang="en-US" sz="2000" b="0" i="0" u="none" dirty="0" err="1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Например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песня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«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Тёмная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ночь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из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кинофильма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«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Два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бойца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рассказывает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о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вере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любви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000" b="0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надежде</a:t>
            </a:r>
            <a:r>
              <a:rPr lang="en-US" sz="2000" b="0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328" name="Google Shape;328;p26" descr="0005-005-Pesnja-Temnaja-noch-Stikhi-V_-Agatova-Muzyka-N_-Bogoslovskogo-Odna-iz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457200" y="1295400"/>
            <a:ext cx="2895600" cy="217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26" descr="2boica-02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5">
            <a:alphaModFix/>
          </a:blip>
          <a:srcRect/>
          <a:stretch/>
        </p:blipFill>
        <p:spPr>
          <a:xfrm>
            <a:off x="457200" y="3886200"/>
            <a:ext cx="2963862" cy="2173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Google Shape;330;p26" descr="тёмная ночь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943006" y="1129259"/>
            <a:ext cx="3124200" cy="213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https://catherineasquithgallery.com/uploads/posts/2021-02/1613687706_45-p-fon-dlya-prezentatsii-po-muzike-dlya-detei-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35" name="Google Shape;335;p27"/>
          <p:cNvSpPr txBox="1">
            <a:spLocks noGrp="1"/>
          </p:cNvSpPr>
          <p:nvPr>
            <p:ph type="title"/>
          </p:nvPr>
        </p:nvSpPr>
        <p:spPr>
          <a:xfrm>
            <a:off x="908622" y="197031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Times New Roman"/>
              <a:buNone/>
            </a:pPr>
            <a:r>
              <a:rPr lang="en-US" sz="4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Музыканты</a:t>
            </a:r>
            <a:r>
              <a:rPr lang="en-US" sz="4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шутят</a:t>
            </a:r>
            <a:r>
              <a:rPr lang="en-US" sz="4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36" name="Google Shape;336;p27"/>
          <p:cNvSpPr txBox="1">
            <a:spLocks noGrp="1"/>
          </p:cNvSpPr>
          <p:nvPr>
            <p:ph type="body" idx="1"/>
          </p:nvPr>
        </p:nvSpPr>
        <p:spPr>
          <a:xfrm>
            <a:off x="332282" y="3814997"/>
            <a:ext cx="22098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Бабушка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внучкой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кухне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609600" lvl="0" indent="-609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в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наше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время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была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намного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мелодичнее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609600" lvl="0" indent="-609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Бабушка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ведь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это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миксер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работает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!...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337" name="Google Shape;337;p27" descr="бабушка с внучкой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7115" y="1446551"/>
            <a:ext cx="2209800" cy="220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8" name="Google Shape;338;p27" descr="ведьма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540177" y="1371600"/>
            <a:ext cx="2362200" cy="2209800"/>
          </a:xfrm>
          <a:prstGeom prst="rect">
            <a:avLst/>
          </a:prstGeom>
          <a:noFill/>
          <a:ln>
            <a:noFill/>
          </a:ln>
        </p:spPr>
      </p:pic>
      <p:sp>
        <p:nvSpPr>
          <p:cNvPr id="339" name="Google Shape;339;p27"/>
          <p:cNvSpPr txBox="1"/>
          <p:nvPr/>
        </p:nvSpPr>
        <p:spPr>
          <a:xfrm>
            <a:off x="3450236" y="3931171"/>
            <a:ext cx="2438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Times New Roman"/>
              <a:buNone/>
            </a:pP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Папа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а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тётя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Клава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кем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работает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Times New Roman"/>
              <a:buNone/>
            </a:pP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Она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музыковед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!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Times New Roman"/>
              <a:buNone/>
            </a:pP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Нет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музыковед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это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дядя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а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она</a:t>
            </a:r>
            <a:r>
              <a:rPr lang="en-US" sz="16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16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музыковедьма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340" name="Google Shape;340;p27" descr="театр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641892" y="1356609"/>
            <a:ext cx="2133600" cy="2209800"/>
          </a:xfrm>
          <a:prstGeom prst="rect">
            <a:avLst/>
          </a:prstGeom>
          <a:noFill/>
          <a:ln>
            <a:noFill/>
          </a:ln>
        </p:spPr>
      </p:pic>
      <p:sp>
        <p:nvSpPr>
          <p:cNvPr id="341" name="Google Shape;341;p27"/>
          <p:cNvSpPr txBox="1"/>
          <p:nvPr/>
        </p:nvSpPr>
        <p:spPr>
          <a:xfrm>
            <a:off x="6323351" y="3872459"/>
            <a:ext cx="255587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театре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перед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началом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спектакля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муж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объясняет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жене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События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втором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действии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совершаются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через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год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А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наши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билеты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останутся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действительными7 –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Испуганно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спрашивает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жена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42" name="Google Shape;342;p27"/>
          <p:cNvSpPr txBox="1"/>
          <p:nvPr/>
        </p:nvSpPr>
        <p:spPr>
          <a:xfrm>
            <a:off x="533400" y="6172200"/>
            <a:ext cx="65532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музыке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юмор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Р.Щедрин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«</a:t>
            </a:r>
            <a:r>
              <a:rPr lang="en-US" sz="14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Юмореска</a:t>
            </a:r>
            <a:r>
              <a:rPr lang="en-US" sz="14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s://catherineasquithgallery.com/uploads/posts/2021-02/1613687706_45-p-fon-dlya-prezentatsii-po-muzike-dlya-detei-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47" name="Google Shape;347;p28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68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</a:pPr>
            <a:r>
              <a:rPr lang="en-US" sz="2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Легенды</a:t>
            </a:r>
            <a:r>
              <a:rPr lang="en-US" sz="2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о </a:t>
            </a:r>
            <a:r>
              <a:rPr lang="en-US" sz="2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музыке</a:t>
            </a:r>
            <a:endParaRPr sz="44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348" name="Google Shape;348;p28" descr="pan врубель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28600" y="1219200"/>
            <a:ext cx="3616325" cy="4375150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28"/>
          <p:cNvSpPr txBox="1"/>
          <p:nvPr/>
        </p:nvSpPr>
        <p:spPr>
          <a:xfrm>
            <a:off x="946539" y="5824017"/>
            <a:ext cx="245622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imes New Roman"/>
              <a:buNone/>
            </a:pP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Пан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Врубель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50" name="Google Shape;350;p28"/>
          <p:cNvSpPr txBox="1"/>
          <p:nvPr/>
        </p:nvSpPr>
        <p:spPr>
          <a:xfrm>
            <a:off x="4038600" y="1219200"/>
            <a:ext cx="4700666" cy="5078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Times New Roman"/>
              <a:buNone/>
            </a:pP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Однажды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Пан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сидел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берегу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реки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дул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тростники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Он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заметил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что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проходящее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через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них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дыхание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издает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печальные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звуки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Он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наломал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тростник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разной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длины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связал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их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вместе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получил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таким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образом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музыкальный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инструмент</a:t>
            </a:r>
            <a:r>
              <a:rPr lang="en-US" sz="20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2000" b="1" i="0" u="none" dirty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2000" b="1" i="0" u="none" dirty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Times New Roman"/>
              <a:buNone/>
            </a:pP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фортепианной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музыке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пьесы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под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названием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«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Легенда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сал</a:t>
            </a:r>
            <a:r>
              <a:rPr lang="en-US" sz="20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AutoNum type="arabicPeriod"/>
            </a:pP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С.С.Прокофьев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9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пьес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для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фортепиано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№ 6 –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Легенда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AutoNum type="arabicPeriod"/>
            </a:pP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Н.П.Раков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Альбом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«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Акварели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»,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пьеса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№ 4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Легенда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минор</a:t>
            </a:r>
            <a:endParaRPr sz="1600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AutoNum type="arabicPeriod"/>
            </a:pP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С.Майкопар</a:t>
            </a:r>
            <a:r>
              <a:rPr lang="en-US" sz="1800" b="1" i="0" u="none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dirty="0" err="1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Легенда</a:t>
            </a:r>
            <a:endParaRPr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dirty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439</Words>
  <Application>Microsoft Office PowerPoint</Application>
  <PresentationFormat>Экран (4:3)</PresentationFormat>
  <Paragraphs>98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1_Кимоно</vt:lpstr>
      <vt:lpstr>Кимоно</vt:lpstr>
      <vt:lpstr>Слайд 1</vt:lpstr>
      <vt:lpstr>Слайд 2</vt:lpstr>
      <vt:lpstr>Музыка – мир красоты, фантазии и глубоких чувств</vt:lpstr>
      <vt:lpstr>  Музыка – вид искусства</vt:lpstr>
      <vt:lpstr>Музыка танца</vt:lpstr>
      <vt:lpstr>Музыка на празднике</vt:lpstr>
      <vt:lpstr>Музыка в кино</vt:lpstr>
      <vt:lpstr>Музыканты шутят…</vt:lpstr>
      <vt:lpstr>Легенды о музыке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ok</cp:lastModifiedBy>
  <cp:revision>2</cp:revision>
  <dcterms:modified xsi:type="dcterms:W3CDTF">2023-10-02T08:07:19Z</dcterms:modified>
</cp:coreProperties>
</file>