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5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48C1-ED3F-4F6B-9654-E9E4D35735AB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D49E2-E7A0-45FE-9037-CD504B9EF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956-82ED-4969-AD66-79AAF113E89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E8EA-3C14-4EFC-A767-B0905837897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http://fs00.infourok.ru/images/doc/145/168733/img12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4956-82ED-4969-AD66-79AAF113E897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E8EA-3C14-4EFC-A767-B09058378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66" name="Picture 2" descr="http://vipremont89.ru/images/data/cat/84_big_133248874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8C59-BCC3-435B-BE16-53FD6E0100A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EE33-E95A-4E06-98F1-0F06095E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9D%D0%BE%D0%B2%D1%8B%D0%B9_%D0%BC%D0%B8%D1%80_(%D0%B6%D1%83%D1%80%D0%BD%D0%B0%D0%BB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0%D1%83%D0%BC_%D0%93%D1%80%D0%B5%D0%B1%D0%BD%D0%B5%D0%B2" TargetMode="External"/><Relationship Id="rId5" Type="http://schemas.openxmlformats.org/officeDocument/2006/relationships/hyperlink" Target="https://ru.wikipedia.org/wiki/1968_%D0%B3%D0%BE%D0%B4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31840" y="548680"/>
            <a:ext cx="342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октября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16832"/>
            <a:ext cx="6462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«День белых журавлей – день поэзии и светлой памяти погибших»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445224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нлайн-информация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5724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преклоняемся перед ратным подвигом солдат Отчизны.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поклон всем, вынесшим на своих плечах тяготы и лишения военного лихолетья, превозмогавшим боль, кровь и смерть.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поклон и благодарность потомков всем, кто поднял страну из руин,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всей своей жизнью показал, каким должно быть поколение Победителей.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Неумолимо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движется время, не остановить, не задержать его. Но в этом неустойчивом мире должны быть вечные ценности, которые дают нам право называть себя Человеком.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них – готовность встать на защиту Отечества, и если потребуется, отдать за него свою жизнь.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Умереть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чтобы могли жить другие.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40" y="1412776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день белых журавлей мы вспомним с грустью светлою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тех, кто пал в бою и славы не искал,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Пусть плачет тихо дождь, играет ветер с ветками,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продолжает осень печальный карнавал.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день мира и поэзии, единства и гармонии,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Забудем все обиды, посмотрим в небеса 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Там стаи журавлей летят — как белая симфония,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 глядя вслед так хочется поверить в чудеса.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s://bogatyr.club/uploads/posts/2023-06/1686874676_bogatyr-club-p-zhuravli-na-golubom-fone-krasivo-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72372"/>
            <a:ext cx="6536726" cy="3676908"/>
          </a:xfrm>
          <a:prstGeom prst="rect">
            <a:avLst/>
          </a:prstGeom>
          <a:noFill/>
        </p:spPr>
      </p:pic>
      <p:pic>
        <p:nvPicPr>
          <p:cNvPr id="34818" name="Picture 2" descr="https://foni.club/uploads/posts/2023-02/1675522294_foni-club-p-fon-krasivii-s-nadpisyu-spasibo-za-vnimani-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793765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s1.ikunak.ru/news_image/big/58/a94d/c4243e8d3cc5b25f4a2216ab5b1be0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671838" cy="509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785794"/>
            <a:ext cx="41434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Мне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кажется порою, что солдаты,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 кровавых не пришедшие полей,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 в землю эту полегли когда-то,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превратились в белых журавлей.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Они до сей поры с времен тех дальних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Летят и подают нам голоса.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Не потому ль так часто и печально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Мы замолкаем, глядя в небеса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?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Расул  Гамзатов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«Журавли»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img0.liveinternet.ru/images/attach/c/5/85/729/85729494_4189255_full_IMGi6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831037" cy="429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54338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indent="457200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октября ежегодно в нашей стране и в  бывших союзных республиках отмечается один из самых поэтичных праздников в России 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Белых Журавлей.</a:t>
            </a:r>
          </a:p>
          <a:p>
            <a:pPr indent="457200"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Инициатором появления праздника стал народный поэт Дагестана Расул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Гамзатович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Гамзатов. В 1965 году он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написал стихотворение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«Журавли»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родном языке –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по-аварски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60648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безостановочном потоке наших дней,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важный факт порой не замечаем —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Литературный праздник Белых Журавлей,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для народов всех незабываем.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http://i.ytimg.com/vi/B9o-yXiYMjM/hqdefault.jpg"/>
          <p:cNvPicPr>
            <a:picLocks noChangeAspect="1" noChangeArrowheads="1"/>
          </p:cNvPicPr>
          <p:nvPr/>
        </p:nvPicPr>
        <p:blipFill>
          <a:blip r:embed="rId3" cstate="print"/>
          <a:srcRect r="10937"/>
          <a:stretch>
            <a:fillRect/>
          </a:stretch>
        </p:blipFill>
        <p:spPr bwMode="auto">
          <a:xfrm>
            <a:off x="467544" y="3140968"/>
            <a:ext cx="3242640" cy="273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cs622616.vk.me/v622616872/1bf0/atRsHIUx9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2869901" cy="339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4429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1968 год"/>
              </a:rPr>
              <a:t>1968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стихотворение «Журавли» в переводе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Наум Гребнев"/>
              </a:rPr>
              <a:t>Наума Гребнева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было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напечатано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журнале «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Новый мир (журнал)"/>
              </a:rPr>
              <a:t>Новый мир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293096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Вдохновленный этим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 </a:t>
            </a:r>
            <a:r>
              <a:rPr lang="ru-RU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Френкель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свою очередь, написал музыку.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появилась песня с одноименным названием, которую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услышал мир.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playcast.ru/uploads/2014/05/03/846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700057" cy="470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45743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Кавказе существует такое поверье: души павших воинов превращаются в белых журавлей. И праздник этот, появившийся, благодаря строкам Расула Гамзатова, – это праздник поэзии, духовности, а также день памяти погибших солдат.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призван способствовать укреплению дружбы между многонациональными народами России, взаимопроникновению культур и пониманию.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понимание – это ключ к разрешению любых конфликтов без военных действий, без крови и выстрелов.</a:t>
            </a:r>
          </a:p>
          <a:p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www.rugusavay.com/wp-content/uploads/2013/03/hiroshima-17.jpg"/>
          <p:cNvPicPr>
            <a:picLocks noChangeAspect="1" noChangeArrowheads="1"/>
          </p:cNvPicPr>
          <p:nvPr/>
        </p:nvPicPr>
        <p:blipFill>
          <a:blip r:embed="rId3" cstate="print"/>
          <a:srcRect r="9735"/>
          <a:stretch>
            <a:fillRect/>
          </a:stretch>
        </p:blipFill>
        <p:spPr bwMode="auto">
          <a:xfrm>
            <a:off x="395536" y="476672"/>
            <a:ext cx="3456384" cy="509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1268760"/>
            <a:ext cx="4357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Предпосылкой к написанию патриотического произведения, в котором грациозные птицы являются олицетворением павших на поле боя солдат, стала поездка поэта в Хиросиму.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 августа 1945 года произошло великое несчастье: американцы нанесли по японскому народу мощный удар, воспользовавшись чудовищным оружием – атомной бомбой.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Тысячи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жителей, в том числе детей оказались жертвами лучевой болезни.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://fs00.infourok.ru/images/doc/129/150914/img18.jpg"/>
          <p:cNvPicPr>
            <a:picLocks noChangeAspect="1" noChangeArrowheads="1"/>
          </p:cNvPicPr>
          <p:nvPr/>
        </p:nvPicPr>
        <p:blipFill>
          <a:blip r:embed="rId3" cstate="print"/>
          <a:srcRect r="2947"/>
          <a:stretch>
            <a:fillRect/>
          </a:stretch>
        </p:blipFill>
        <p:spPr bwMode="auto">
          <a:xfrm>
            <a:off x="323528" y="260648"/>
            <a:ext cx="3600400" cy="284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23928" y="1032992"/>
            <a:ext cx="486291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одной такой обреченной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Садако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Сасаки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облетела всю планету, поразив каждого до глубины души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японской легенде, тот, кто сложит из бумаги по принципу оригами тысячу традиционных фигурок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(журавлей), может гарантированно рассчитывать на исполнение заветного желания.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Садако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терзаемая физическими страданиями, несмотря ни на что верила в эту красивую сказку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стали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644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собственноручно сделанные бедным ребенком благородные бумажные птицы и… смерть, безжалостно прервавшая существование малышки.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2" name="Picture 10" descr="http://s53.radikal.ru/i139/1103/4a/59bc2d1985c4.jpg"/>
          <p:cNvPicPr>
            <a:picLocks noChangeAspect="1" noChangeArrowheads="1"/>
          </p:cNvPicPr>
          <p:nvPr/>
        </p:nvPicPr>
        <p:blipFill>
          <a:blip r:embed="rId4" cstate="print"/>
          <a:srcRect l="3571" t="28321" r="7143" b="11612"/>
          <a:stretch>
            <a:fillRect/>
          </a:stretch>
        </p:blipFill>
        <p:spPr bwMode="auto">
          <a:xfrm>
            <a:off x="251520" y="3140968"/>
            <a:ext cx="3409899" cy="234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nursafovna.users.photofile.ru/photo/nursafovna/2069576/xlarge/33616147.jpg"/>
          <p:cNvPicPr>
            <a:picLocks noChangeAspect="1" noChangeArrowheads="1"/>
          </p:cNvPicPr>
          <p:nvPr/>
        </p:nvPicPr>
        <p:blipFill>
          <a:blip r:embed="rId3" cstate="print"/>
          <a:srcRect l="10038" t="4777" r="23996" b="17834"/>
          <a:stretch>
            <a:fillRect/>
          </a:stretch>
        </p:blipFill>
        <p:spPr bwMode="auto">
          <a:xfrm>
            <a:off x="6156176" y="1628800"/>
            <a:ext cx="2700964" cy="432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54372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Второе событие, предварившее учреждение праздника, - это открытие памятника «Белым журавлям» в Дагестане.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церемония состоялась 6 августа 1986 года, в день трагедии в Хиросиме.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Данный момент можно считать точкой отсчета существования литературного мероприятия «Белые журавли»,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празднование которого сегодня вышло за пределы родины Расула Гамзатова и России.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решению ЮНЕСКО тематические акции, приуроченные к 22 октября, стали проходить в разных странах мира. Объясняется это просто: праздник имеет своей целью почтить память безвинно погибших во время войн, а их на планете в разное время произошло и происходит по сей день немало.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«Белые журавли» является еще и поэтическим событием, потому что лучший способ отдать дань беспокойному прошлому – воспеть его героев в стихах.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ezentacii.org/upload/cloud/18/09/73443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www.public.riadagestan.ru/upload/iblock/2dc/2dc1522cca89ccfd1db11b0ec359babc.jpg"/>
          <p:cNvPicPr>
            <a:picLocks noChangeAspect="1" noChangeArrowheads="1"/>
          </p:cNvPicPr>
          <p:nvPr/>
        </p:nvPicPr>
        <p:blipFill>
          <a:blip r:embed="rId3" cstate="print"/>
          <a:srcRect l="8333" r="11458"/>
          <a:stretch>
            <a:fillRect/>
          </a:stretch>
        </p:blipFill>
        <p:spPr bwMode="auto">
          <a:xfrm>
            <a:off x="4644008" y="1657116"/>
            <a:ext cx="3493622" cy="32286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07183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«Белые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журавли»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Расула Гамзатова перелетели границы стран и континентов и навеки запечатлены в десятках памятников по всему миру - в России, Японии, США, Украине, Узбекистане, Израиле.</a:t>
            </a:r>
          </a:p>
          <a:p>
            <a:endParaRPr lang="ru-RU" i="1" dirty="0" smtClean="0"/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«Журавли» - символ Чирчика (Узбекистан)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въезде в город, прямо у дороги,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Где пышные газоны расцвели,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стелы белокаменной и строгой,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Летят над городом стальные журавли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085184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был открыт спустя 27 лет со дня Победы –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мая 1972 года.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612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сош-30</dc:creator>
  <cp:lastModifiedBy>ok</cp:lastModifiedBy>
  <cp:revision>82</cp:revision>
  <dcterms:created xsi:type="dcterms:W3CDTF">2015-10-15T04:05:07Z</dcterms:created>
  <dcterms:modified xsi:type="dcterms:W3CDTF">2023-10-16T08:06:02Z</dcterms:modified>
</cp:coreProperties>
</file>