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33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412A-669B-494A-B112-981BE6CD77FE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A5452-DE5A-4202-A915-9BB9F727F9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A5452-DE5A-4202-A915-9BB9F727F9A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8028384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одного штурма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Дню взятия турецкой крепости Измаил русскими войсками под командованием А. В. Суворова (1790 год)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bibl5\Desktop\1293168659_27869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780928"/>
            <a:ext cx="3805316" cy="224167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76056" y="5334744"/>
            <a:ext cx="27363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онлайн-информация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437112"/>
            <a:ext cx="6840760" cy="1643074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 свете дня бой шел уже внутри крепости. Около полудня колонна де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Ласси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первой достигла ее центра. Для поддержки пехоты использовались полевые пушки, картечью очищавшие улицы от турок. К часу дня победа была фактически одержана, однако в отдельных местах схватки продолжались. В отчаянной попытке отбить крепость погиб брат крымского хана Каплан-гирей.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Айдозли-Мехмет-паша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 тысячей янычар два часа удерживал каменный постоялый двор, пока почти всего его люди (и он сам) не были перебиты гренадерами. К 16 часам сопротивление полностью прекратилось.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ibl5\Desktop\5fd05ae4ae5ac93bc4089cc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80728"/>
            <a:ext cx="4850282" cy="272718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971600" y="3933056"/>
            <a:ext cx="7286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«Действия русской артиллерии во время штурма крепости Измаил в 1790 году». 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Художник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Ф. И.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Усыпенко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9397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Итоги штурма и значение победы под Измаилом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789040"/>
            <a:ext cx="7776864" cy="2071702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Турецкий гарнизон потерял убитыми 26 тысяч человек, девять тысяч были пленены, но в течение суток до двух тысяч из них умерли от ран. Победителям достались около 400 знамен и бунчуков, 265 орудий, остатки речной флотилии — 42 судна, множество богатой добычи.</a:t>
            </a:r>
          </a:p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Потери русских войск убитыми и ранеными поначалу были оценены в четыре с половиной тысячи человек. По другим данным, только погибших оказалось четыре тысячи, и еще шесть тысяч получили ранения.</a:t>
            </a:r>
          </a:p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Русская победа имела большое значение для дальнейшего хода войны, которая в 1792 году завершилась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Ясским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миром, закрепившим за Россией Крым и северное Причерноморье от Кубани до Днестра.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bibl5\Desktop\39c84e72e6c89c0e41b804ffe636f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96752"/>
            <a:ext cx="3141198" cy="208595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3212976"/>
            <a:ext cx="43577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Взятие Измаила русскими войсками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декабря 1790 года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139952" y="1196752"/>
            <a:ext cx="4633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«Крепость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Измаильская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, столь укреплённая, столь обширная и которая казалась неприятелю непобедимою, взята страшным для него оружием российских штыков; упорство неприятеля, полагавшего надменно надежду свою на число войск, низринуто».</a:t>
            </a:r>
            <a:endParaRPr lang="ru-RU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708920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А. В. Суворов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365104"/>
            <a:ext cx="7200800" cy="2016224"/>
          </a:xfrm>
        </p:spPr>
        <p:txBody>
          <a:bodyPr>
            <a:normAutofit lnSpcReduction="10000"/>
          </a:bodyPr>
          <a:lstStyle/>
          <a:p>
            <a:pPr indent="342900"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 современной России дата взятия Измаила русской армией считается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Днем воинской славы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, официально установленным соответствующим Федеральным законом 13 марта 1995 года. По старому юлианскому календарю это произошло 11 декабря. Но так как разница между юлианским и григорианским календарями составляла в XVIII веке 11 дней, а в 20-м – 13 дней, то и дата штурма по новому стилю к прошлому столетию сдвинулась с 22 на 24 декабря.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4005064"/>
            <a:ext cx="61436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Памятник А. В. Суворову в г. Измаил работы скульптора Б. В.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Эдуардса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ibl5\Desktop\800px-Памятник_російському_полководцю_О.В._Суворову-678x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6289" y="1196752"/>
            <a:ext cx="4851068" cy="272604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348880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Ждём Вас в библиотеке !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4929198"/>
            <a:ext cx="8572560" cy="1785950"/>
          </a:xfrm>
        </p:spPr>
        <p:txBody>
          <a:bodyPr>
            <a:noAutofit/>
          </a:bodyPr>
          <a:lstStyle/>
          <a:p>
            <a:pPr lvl="0" indent="342900"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</a:t>
            </a:r>
            <a:endParaRPr lang="ru-RU" sz="1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2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Русско-турецкая война 1787–1791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годов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ibl5\Desktop\3569a649-9890-4a2b-a30f-116dad4b9b45_800x600.jpg"/>
          <p:cNvPicPr>
            <a:picLocks noChangeAspect="1" noChangeArrowheads="1"/>
          </p:cNvPicPr>
          <p:nvPr/>
        </p:nvPicPr>
        <p:blipFill>
          <a:blip r:embed="rId3" cstate="print"/>
          <a:srcRect t="11201"/>
          <a:stretch>
            <a:fillRect/>
          </a:stretch>
        </p:blipFill>
        <p:spPr bwMode="auto">
          <a:xfrm>
            <a:off x="5436096" y="980728"/>
            <a:ext cx="2498050" cy="292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76056" y="3933056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Портрет Екатерины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работы Д .Г. Левицкого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1787 г.)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ibl5\Desktop\220px-Grigorij_Potiomkin.jpeg"/>
          <p:cNvPicPr>
            <a:picLocks noChangeAspect="1" noChangeArrowheads="1"/>
          </p:cNvPicPr>
          <p:nvPr/>
        </p:nvPicPr>
        <p:blipFill>
          <a:blip r:embed="rId4" cstate="print"/>
          <a:srcRect t="8880"/>
          <a:stretch>
            <a:fillRect/>
          </a:stretch>
        </p:blipFill>
        <p:spPr bwMode="auto">
          <a:xfrm>
            <a:off x="1541952" y="908720"/>
            <a:ext cx="26171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3861048"/>
            <a:ext cx="4143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Портрет светлейшего князя Г. А. Потёмкина-Таврического работы И. Б.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Лампи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Старшего 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ок.1790 года)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4437112"/>
            <a:ext cx="73448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Победа в русско-турецкой войне 1768-1774 гг. обеспечила России выход к Черному морю. Но по условиям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Кючук-Кайнарджийского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договора сильная крепость Измаил, расположенная в устье Дуная, оставалась за Турцией. В 1787 г. Турция, поддерживаемая Англией и Францией, потребовала от России пересмотра договора: возврат Крыма и Кавказа, признание недействительными последующих соглашений. Получив отказ, она начала военные действия. Турция планировала захватить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Кинбурн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 Херсон, высадить крупный десант в Крыму и разгромить Севастополь.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933056"/>
            <a:ext cx="7776864" cy="2736304"/>
          </a:xfrm>
        </p:spPr>
        <p:txBody>
          <a:bodyPr>
            <a:normAutofit fontScale="92500" lnSpcReduction="10000"/>
          </a:bodyPr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обеспечения своих планов Турция подготовила 200-тысячную армию и сильный флот из 19 линейных кораблей, 16 фрегатов, 5 бомбардирских корветов и большого количества кораблей и судов обеспечения. Россия развернула две армии: Екатеринославскую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Григория Потемкина (82 тыс. человек) и Украинскую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генерал-фельдмаршала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Петра Румянцева (37 тыс. человек). Выделенные из состава Екатеринославской армии два сильных военных корпуса находились на Кубани и в Крыму. Русский Черноморский флот базировался в двух пунктах: главные силы - в Севастополе (23 боевых корабля с 864 орудиями) под командованием адмирала М.И. Войновича, здесь служил будущий великий флотоводец Федор Ушаков, и гребная флотилия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Днепровско-Бугском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лимане (20 малотоннажных кораблей и судов, частично еще не вооруженных). </a:t>
            </a:r>
          </a:p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dirty="0"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2050" name="Picture 2" descr="C:\Users\bibl5\Desktop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20689"/>
            <a:ext cx="3727212" cy="322166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933056"/>
            <a:ext cx="7344816" cy="2520280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стороне России выступила крупная европейская страна - Австрия, которая стремилась расширить свои владения за счет Балканских государств, находившихся под властью Турции. План действий союзников (России и Австрии) носил наступательный характер. Он состоял в том, чтобы вторгнуться в пределы Турции с двух сторон: австрийская армия должна была начать наступление с запада и овладеть Хотином; Екатеринославской армии предстояло развернуть военные действия на побережье Черного моря, овладеть Очаковом, затем перейти Днепр, очистить от турок район между Днестром и Прутом, для чего взять Бендеры. Российский флот должен был активными действиями на Черном море сковать флот противника и воспрепятствовать проведению Турцией десантных операций.</a:t>
            </a:r>
          </a:p>
          <a:p>
            <a:pPr indent="342900" algn="just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bibl5\Desktop\450px-January_Suchodolski_-_Ochakiv_sie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4171392" cy="27809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3573016"/>
            <a:ext cx="47148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Штурм крепости Очаков русскими войсками 17 декабря 1788 года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221088"/>
            <a:ext cx="6840760" cy="2088232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Военные действия развивались для России успешно. Взятие Очакова, победы Александра Суворова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Фокшанах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Рымнике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создали предпосылки для завершения войны и подписания выгодного для России мира. Турция не располагала в это время силами для серьезного сопротивления армиям союзников. Однако политики не смогли использовать благоприятный момент. Турции удалось собрать новые войска, получить помощь от западных стран, и война затянулась.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098" name="Picture 2" descr="C:\Users\bibl5\Desktop\Rymnik_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4080629" cy="298899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3203848" y="3933056"/>
            <a:ext cx="3784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Сражение у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Рымника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22 сентября 1789 года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bibl5\Desktop\Иоганн-Баптист-Лампи-Старший.-Портрет-Дона-Осипа-Михайловича-де-Рибаса-xолст-масло-Государственный-Эрмитаж-Санкт-Петербург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792624" cy="34606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55576" y="1052736"/>
            <a:ext cx="4572032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4572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кампании 1790 г. русское командование планировало взять турецкие крепости на левом берегу Дуная, а затем перенести военные действия за Дунай. Крепость Измаил считалась неприступной. Перед войной она была перестроена под руководством французских и немецких инженеров, значительно усиливших ее укрепления.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Русская армия численностью 31 тыс. человек (в том числе 28,5 тыс. человек пехоты и 2,5 тыс. человек конницы) при 500 орудиях осадила Измаил с суши. Речная флотилия под командованием генерала Осипа де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Рибаса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уничтожив почти всю турецкую речную флотилию, заблокировала крепость со стороны Дуная.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Два штурма Измаила окончились неудачей и войска перешли к планомерной осаде и артиллерийским обстрелам крепости. С началом осенней непогоды в армии, располагавшейся на открытой местности, начались массовые заболевания. Разуверившись в возможности взять Измаил штурмом, руководившие осадой генералы приняли решение отвести войска на зимние 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квартиры.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26" y="5157192"/>
            <a:ext cx="421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Портрет О. М. де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Рибаса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работы И. Б.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Лампи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Старшего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(1796)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04664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Борьба за крепость Измаил (1790 год)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3645024"/>
            <a:ext cx="79901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Командование войсками под Измаилом было поручено А.  В.  Суворову. Прибыв к Измаилу, он прекратил отвод войск из-под крепости. Оценив обстановку, принял решение немедленно готовить штурм. Подготовка к штурму была проведена за девять дней. Суворов стремился максимально использовать фактор внезапности, для чего подготовку к наступлению проводил скрытно. Особое внимание обращалось на подготовку войск к штурмовым действиям. У села Броска были сооружены валы и стены, подобные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измаильским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Шесть дней и ночей солдаты отрабатывали на них способы преодоления рвов, валов и крепостных стен. Суворов нашел время разработать для офицеров и солдат специальные наставления, в которых содержались правила ведения боя при штурме крепости.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1412776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«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Дважды стояли русские перед Измаилом и дважды отступали от него; теперь, в третий раз, им ничего более не остается, как взять крепость или умереть...».</a:t>
            </a:r>
          </a:p>
          <a:p>
            <a:pPr algn="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А. В. Суворов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C:\Users\bibl5\Desktop\47824_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2069512" cy="267033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356992"/>
            <a:ext cx="37147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Портрет А. В. Суворова работы Дж.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Лоу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(1830)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Штурм и взятие Измаила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05064"/>
            <a:ext cx="7416824" cy="2114576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А. В. Суворов направил коменданту Измаила письмо командующего Южной Армией светлейшего князя Г. А. Потёмкина с ультиматумом о сдаче крепости. Добровольно сдавшимся гарантировалась жизнь, сохранение имущества и возможность покинуть город, переправившись через Дунай. Турки капитулировать отказались.</a:t>
            </a:r>
          </a:p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Было принято решение о немедленном штурме. В течение двух последующих дней крепость подвергалась массированной бомбардировке из 600 орудий.</a:t>
            </a:r>
          </a:p>
          <a:p>
            <a:pPr indent="34290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Штурм, ставший классикой военного искусства, начался в половине шестого утра 24 декабря 1790 года.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6" y="1500174"/>
            <a:ext cx="34290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«Я с войсками сюда прибыл. 24 часа на размышление для сдачи и воля; первые мои выстрелы - уже неволя; штурм - смерть».</a:t>
            </a:r>
          </a:p>
          <a:p>
            <a:pPr algn="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А. В. Суворов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bibl5\Desktop\211215_vzyatie_izmaila_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3854653" cy="253039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3645024"/>
            <a:ext cx="3929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Взятие Измаила русскими войсками 24 декабря 1790 года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4221088"/>
            <a:ext cx="7564448" cy="2000264"/>
          </a:xfrm>
        </p:spPr>
        <p:txBody>
          <a:bodyPr>
            <a:noAutofit/>
          </a:bodyPr>
          <a:lstStyle/>
          <a:p>
            <a:pPr indent="34290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На западе колонны генералов Бориса де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Ласси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 Сергея Львова сходу форсировали вал, открыв ворота для кавалерии. Левее солдатам колонны генерала Федора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Мекноба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пришлось под огнем связывать попарно штурмовые лестницы, чтобы преодолеть более высокие укрепления. С восточной стороны спешенные казаки полковника Василия Орлова и бригадира Матвея Платова выдержали сильную контратаку турок, от которых досталось и колонне генерала Михаила Кутузова, занявшей бастион у восточных ворот. На юге, начавшие штурм чуть позже, колонны генерала Николая Арсеньева и бригадира Захара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Чепеги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под прикрытием речной флотилии замкнули кольцо.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ibl5\Desktop\thumb_74993_artworks_original-pic330-330x220-8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639064" cy="242604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764704"/>
            <a:ext cx="414340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900" algn="just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Суворов планировал затемно сбить противника с вала, а затем максимально использовать светлое время суток, чтобы не прерывать бой на ночь. Свои силы он разделил на три отряда по три штурмовых колоны в каждом. Отряд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генерал-поручика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Павла Потемкина (7500 человек) атаковал с запада, отряд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генерал-поручика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Александра Самойлова (12000 человек) — с востока, отряд генерал-майора Осипа де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Рибаса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(9000 человек) — с юга через Дунай. Кавалерийский резерв (2500 человек) бригадира Федора </a:t>
            </a:r>
            <a:r>
              <a:rPr lang="ru-RU" sz="1500" b="1" dirty="0" err="1" smtClean="0">
                <a:latin typeface="Times New Roman" pitchFamily="18" charset="0"/>
                <a:cs typeface="Times New Roman" pitchFamily="18" charset="0"/>
              </a:rPr>
              <a:t>Вестфалена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в четырех группах занял позиции против каждых из крепостных ворот.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3501008"/>
            <a:ext cx="4000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«Въезд  А. В. Суворова в Измаил». </a:t>
            </a:r>
            <a:endParaRPr lang="ru-RU" sz="1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Художник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А. В. Русин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1796</TotalTime>
  <Words>1026</Words>
  <Application>Microsoft Office PowerPoint</Application>
  <PresentationFormat>Экран (4:3)</PresentationFormat>
  <Paragraphs>52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одного штурма Ко Дню взятия турецкой крепости Измаил русскими войсками под командованием А. В. Суворова (1790 год)</vt:lpstr>
      <vt:lpstr>Слайд 2</vt:lpstr>
      <vt:lpstr>Слайд 3</vt:lpstr>
      <vt:lpstr>Слайд 4</vt:lpstr>
      <vt:lpstr>Слайд 5</vt:lpstr>
      <vt:lpstr>Слайд 6</vt:lpstr>
      <vt:lpstr>Слайд 7</vt:lpstr>
      <vt:lpstr>Штурм и взятие Измаила</vt:lpstr>
      <vt:lpstr>Слайд 9</vt:lpstr>
      <vt:lpstr>Слайд 10</vt:lpstr>
      <vt:lpstr>Итоги штурма и значение победы под Измаилом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bibl5</dc:creator>
  <cp:lastModifiedBy>ok</cp:lastModifiedBy>
  <cp:revision>201</cp:revision>
  <dcterms:created xsi:type="dcterms:W3CDTF">2021-12-13T13:02:03Z</dcterms:created>
  <dcterms:modified xsi:type="dcterms:W3CDTF">2025-12-22T06:51:08Z</dcterms:modified>
</cp:coreProperties>
</file>