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mycdn.me/image?id=851380006816&amp;bid=854644868352&amp;t=3&amp;plc=WEB&amp;tkn=*2BK3NGE8Bagd6k1MAT67BqfHVxM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s://i.mycdn.me/image?id=851380006816&amp;bid=854644868352&amp;t=3&amp;plc=WEB&amp;tkn=*2BK3NGE8Bagd6k1MAT67BqfHVxM"/>
          <p:cNvPicPr>
            <a:picLocks noChangeAspect="1" noChangeArrowheads="1"/>
          </p:cNvPicPr>
          <p:nvPr/>
        </p:nvPicPr>
        <p:blipFill>
          <a:blip r:embed="rId2" cstate="print"/>
          <a:srcRect l="4234" t="22578" r="37492" b="17573"/>
          <a:stretch>
            <a:fillRect/>
          </a:stretch>
        </p:blipFill>
        <p:spPr bwMode="auto">
          <a:xfrm>
            <a:off x="323528" y="1556792"/>
            <a:ext cx="8424936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ok\Desktop\Новая папка (2)\1643105358_slayd10.jpg"/>
          <p:cNvPicPr>
            <a:picLocks noChangeAspect="1" noChangeArrowheads="1"/>
          </p:cNvPicPr>
          <p:nvPr/>
        </p:nvPicPr>
        <p:blipFill>
          <a:blip r:embed="rId2" cstate="print"/>
          <a:srcRect l="2751" t="3801" r="2750" b="2751"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ok\Desktop\Новая папка (2)\1643105426_slayd11.jpg"/>
          <p:cNvPicPr>
            <a:picLocks noChangeAspect="1" noChangeArrowheads="1"/>
          </p:cNvPicPr>
          <p:nvPr/>
        </p:nvPicPr>
        <p:blipFill>
          <a:blip r:embed="rId2" cstate="print"/>
          <a:srcRect l="2751" t="3801" r="2751" b="3801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k\Desktop\Новая папка (2)\1643105358_slayd12.jpg"/>
          <p:cNvPicPr>
            <a:picLocks noChangeAspect="1" noChangeArrowheads="1"/>
          </p:cNvPicPr>
          <p:nvPr/>
        </p:nvPicPr>
        <p:blipFill>
          <a:blip r:embed="rId2" cstate="print"/>
          <a:srcRect l="4326" t="3801" r="2751" b="3801"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mycdn.me/image?id=854645442304&amp;bid=854645442304&amp;t=3&amp;plc=WEB&amp;tkn=*mFO551uPi85TDTBmjaxyNv6gKSI"/>
          <p:cNvPicPr>
            <a:picLocks noChangeAspect="1" noChangeArrowheads="1"/>
          </p:cNvPicPr>
          <p:nvPr/>
        </p:nvPicPr>
        <p:blipFill>
          <a:blip r:embed="rId2" cstate="print"/>
          <a:srcRect l="4325" t="5901" r="4326" b="10101"/>
          <a:stretch>
            <a:fillRect/>
          </a:stretch>
        </p:blipFill>
        <p:spPr bwMode="auto">
          <a:xfrm>
            <a:off x="395536" y="260648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k\Desktop\Новая папка (2)\1643105363_slayd2.jpg"/>
          <p:cNvPicPr>
            <a:picLocks noChangeAspect="1" noChangeArrowheads="1"/>
          </p:cNvPicPr>
          <p:nvPr/>
        </p:nvPicPr>
        <p:blipFill>
          <a:blip r:embed="rId2" cstate="print"/>
          <a:srcRect l="2788" t="3589" r="2298" b="4001"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k\Desktop\Новая папка (2)\1643105429_slayd3.jpg"/>
          <p:cNvPicPr>
            <a:picLocks noChangeAspect="1" noChangeArrowheads="1"/>
          </p:cNvPicPr>
          <p:nvPr/>
        </p:nvPicPr>
        <p:blipFill>
          <a:blip r:embed="rId2" cstate="print"/>
          <a:srcRect l="2751" t="3801" r="2751" b="3801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k\Desktop\Новая папка (2)\1643105429_slayd4.jpg"/>
          <p:cNvPicPr>
            <a:picLocks noChangeAspect="1" noChangeArrowheads="1"/>
          </p:cNvPicPr>
          <p:nvPr/>
        </p:nvPicPr>
        <p:blipFill>
          <a:blip r:embed="rId2" cstate="print"/>
          <a:srcRect l="2751" t="3801" r="2764" b="3801"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ok\Desktop\Новая папка (2)\1643105390_slayd5.jpg"/>
          <p:cNvPicPr>
            <a:picLocks noChangeAspect="1" noChangeArrowheads="1"/>
          </p:cNvPicPr>
          <p:nvPr/>
        </p:nvPicPr>
        <p:blipFill>
          <a:blip r:embed="rId2" cstate="print"/>
          <a:srcRect l="2750" t="3801" r="2751" b="2751"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k\Desktop\Новая папка (2)\1643105435_slayd6.jpg"/>
          <p:cNvPicPr>
            <a:picLocks noChangeAspect="1" noChangeArrowheads="1"/>
          </p:cNvPicPr>
          <p:nvPr/>
        </p:nvPicPr>
        <p:blipFill>
          <a:blip r:embed="rId2" cstate="print"/>
          <a:srcRect l="2751" t="3801" r="1963" b="3801"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ok\Desktop\Новая папка (2)\1643105386_slayd7.jpg"/>
          <p:cNvPicPr>
            <a:picLocks noChangeAspect="1" noChangeArrowheads="1"/>
          </p:cNvPicPr>
          <p:nvPr/>
        </p:nvPicPr>
        <p:blipFill>
          <a:blip r:embed="rId2" cstate="print"/>
          <a:srcRect l="2751" t="3801" r="2751" b="3801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k\Desktop\Новая папка (2)\1643105374_slayd8.jpg"/>
          <p:cNvPicPr>
            <a:picLocks noChangeAspect="1" noChangeArrowheads="1"/>
          </p:cNvPicPr>
          <p:nvPr/>
        </p:nvPicPr>
        <p:blipFill>
          <a:blip r:embed="rId2" cstate="print"/>
          <a:srcRect l="2751" t="3801" r="2751" b="3801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k\Desktop\Новая папка (2)\1643105356_slayd9.jpg"/>
          <p:cNvPicPr>
            <a:picLocks noChangeAspect="1" noChangeArrowheads="1"/>
          </p:cNvPicPr>
          <p:nvPr/>
        </p:nvPicPr>
        <p:blipFill>
          <a:blip r:embed="rId2" cstate="print"/>
          <a:srcRect l="2751" t="3801" r="2750" b="3801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1</cp:revision>
  <dcterms:created xsi:type="dcterms:W3CDTF">2023-01-23T09:25:28Z</dcterms:created>
  <dcterms:modified xsi:type="dcterms:W3CDTF">2023-01-23T10:59:18Z</dcterms:modified>
</cp:coreProperties>
</file>