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5"/>
  </p:notesMasterIdLst>
  <p:sldIdLst>
    <p:sldId id="272" r:id="rId2"/>
    <p:sldId id="280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BE86-AAB7-45B5-B914-FF3462059B25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33E6-8677-401A-ADD3-CBE9526B2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553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554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554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554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547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65549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65552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553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65555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686675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546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Литературный календарь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39552" y="2332037"/>
            <a:ext cx="79928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115 лет со дня рождения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Василия Семеновича ГРОССМАНА (1905-1964), русского советского писателя и журналиста, военного корреспондента .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s://bidspirit-images.global.ssl.fastly.net/vnikitskom/cloned-images/auction_114/lots/import_0/406/2/a_ignore_q_80_w_1000_c_limit_2.jpg"/>
          <p:cNvPicPr>
            <a:picLocks noChangeAspect="1" noChangeArrowheads="1"/>
          </p:cNvPicPr>
          <p:nvPr/>
        </p:nvPicPr>
        <p:blipFill>
          <a:blip r:embed="rId2" cstate="print"/>
          <a:srcRect t="6896" r="3182"/>
          <a:stretch>
            <a:fillRect/>
          </a:stretch>
        </p:blipFill>
        <p:spPr bwMode="auto">
          <a:xfrm>
            <a:off x="467544" y="3429000"/>
            <a:ext cx="1944216" cy="2759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очерки «Направление главного удара», «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Треблинский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ад»,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сталинградский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цикл, а так же повесть «Народ бессмертен» стали классикой военной публицистики.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bidspirit-images.global.ssl.fastly.net/vnikitskom/cloned-images/70725/1/a_ignore_q_80_w_1000_c_limi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865008" cy="2664296"/>
          </a:xfrm>
          <a:prstGeom prst="rect">
            <a:avLst/>
          </a:prstGeom>
          <a:noFill/>
        </p:spPr>
      </p:pic>
      <p:pic>
        <p:nvPicPr>
          <p:cNvPr id="24580" name="Picture 4" descr="https://library.bsu.by/templates/warsbook/pic/grossm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8680"/>
            <a:ext cx="1932920" cy="2664296"/>
          </a:xfrm>
          <a:prstGeom prst="rect">
            <a:avLst/>
          </a:prstGeom>
          <a:noFill/>
        </p:spPr>
      </p:pic>
      <p:pic>
        <p:nvPicPr>
          <p:cNvPr id="24584" name="Picture 8" descr="https://present5.com/presentation/302048049_437515325/image-9.jpg"/>
          <p:cNvPicPr>
            <a:picLocks noChangeAspect="1" noChangeArrowheads="1"/>
          </p:cNvPicPr>
          <p:nvPr/>
        </p:nvPicPr>
        <p:blipFill>
          <a:blip r:embed="rId5" cstate="print"/>
          <a:srcRect l="8400" t="15400" r="58001" b="14601"/>
          <a:stretch>
            <a:fillRect/>
          </a:stretch>
        </p:blipFill>
        <p:spPr bwMode="auto">
          <a:xfrm>
            <a:off x="2483768" y="2636912"/>
            <a:ext cx="1944216" cy="27412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3789040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Очерк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Треблинский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ад», в котором с документальной точностью описывается механизм уничтожения людей фашистами в одном из самых страшных концентрационных лагерей, в виде брошюры даже распространялся на Нюрнбергском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620688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 Василий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Илья Эренбург составили «Чёрную книгу» — сборник свидетельств и документов о Холокосте. «Чёрная книга» была издана на английском языке в 1947 году в Нью-Йорке, но русское её издание тогда так и не появилось; набор был рассыпан в 1948 году; идеологическая установка требовала не выделять ни одну национальность в рамках всего пострадавшего в ходе войны населения СССР. Первое издание на русском вышло лишь в 1980 году с купюрами в Израиле.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jewniverse.ru/RED/Grossman/black_book/img/black_book.jpg"/>
          <p:cNvPicPr>
            <a:picLocks noChangeAspect="1" noChangeArrowheads="1"/>
          </p:cNvPicPr>
          <p:nvPr/>
        </p:nvPicPr>
        <p:blipFill>
          <a:blip r:embed="rId2" cstate="print"/>
          <a:srcRect t="1616"/>
          <a:stretch>
            <a:fillRect/>
          </a:stretch>
        </p:blipFill>
        <p:spPr bwMode="auto">
          <a:xfrm>
            <a:off x="539552" y="692696"/>
            <a:ext cx="2160240" cy="3380109"/>
          </a:xfrm>
          <a:prstGeom prst="rect">
            <a:avLst/>
          </a:prstGeom>
          <a:noFill/>
        </p:spPr>
      </p:pic>
      <p:pic>
        <p:nvPicPr>
          <p:cNvPr id="25604" name="Picture 4" descr="http://www.newswe.com/Johnie/553/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384376" cy="22631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5013176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Эренбург (слева с трубкой) на войне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После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снова оказался в опале. Его пьеса «Если верить пифагорейцам», написанная перед войной и опубликованная в 1946 году, подверглась резкой оценке В. Ермилова, ведущего партийного критика, который назвал ее вредной. В этой пьесе писатель ставил вопрос о роли личности и делал вывод, что в разные исторические эпохи повторяются одни и те же конфликты. Тогда уже началась вторая волна сталинских репрессий, поэтому споры о личности и государстве вызывали «ненужные» ассоциации.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9" descr="C:\Users\ok\Desktop\content_grossma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публикует лишь небольшие произведения на военные темы. Он пишет о Второй мировой войне, о Сталинградской битве, но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по-прежнему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выбивается из общего русла. Василий Семенович по-новому показывает неприятеля, рассказывает о том, что война – это тяжелое и грязное ремесло. И люди на войне ожесточаются душой.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buk-va.ru/uploads/media/book/0001/07/137fdc392deef026ab8ecd338134c29a7d20f8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088232" cy="2952328"/>
          </a:xfrm>
          <a:prstGeom prst="rect">
            <a:avLst/>
          </a:prstGeom>
          <a:noFill/>
        </p:spPr>
      </p:pic>
      <p:pic>
        <p:nvPicPr>
          <p:cNvPr id="27652" name="Picture 4" descr="https://ds04.infourok.ru/uploads/ex/1283/0007dab2-e4f18e10/img3.jpg"/>
          <p:cNvPicPr>
            <a:picLocks noChangeAspect="1" noChangeArrowheads="1"/>
          </p:cNvPicPr>
          <p:nvPr/>
        </p:nvPicPr>
        <p:blipFill>
          <a:blip r:embed="rId3" cstate="print"/>
          <a:srcRect l="47511" t="3487" r="28864" b="52014"/>
          <a:stretch>
            <a:fillRect/>
          </a:stretch>
        </p:blipFill>
        <p:spPr bwMode="auto">
          <a:xfrm>
            <a:off x="755576" y="3212976"/>
            <a:ext cx="2160240" cy="3051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4293096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Он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делает вывод, что все войны – это бедствие любой нации. Но под его пером Сталинград все равно остается символом стойкости и мужества. 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Очерки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подтолкнули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созданию романа «Сталинград», но затем появилось другое название – «За правое дело». В нем писатель сделал попытку осмыслить увиденное на войне. Роман «За правое дело» был высоко оценен читателями, в библиотеках за номерами «Нового мира», где печатались отрывки романа в конце 1952 года, выстраивались очереди.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996952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13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 1953 года писатель М. Бубеннов публикует в «Правде» разгромную статью. После этого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перерабатывает роман. Но и после этого его оценивали по-разному. Одни критики приняли его восторженно. Другие говорили, что он написан «вялым» языком, в нем через чур много авторских отступлений, причем затянутых, очень часто меняются темы и т.д. Но никто не отрицал того, что в романе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война представлена совершенно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поновому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она описана правдиво и без ложного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пафоса.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cdn1.ozone.ru/multimedia/100540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1894573" cy="2748095"/>
          </a:xfrm>
          <a:prstGeom prst="rect">
            <a:avLst/>
          </a:prstGeom>
          <a:noFill/>
        </p:spPr>
      </p:pic>
      <p:pic>
        <p:nvPicPr>
          <p:cNvPr id="28676" name="Picture 4" descr="https://bidspirit-images.global.ssl.fastly.net/gorodmyz/cloned-images/126942/21/a_ignore_q_80_w_1000_c_limit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26088"/>
            <a:ext cx="1800200" cy="247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548680"/>
            <a:ext cx="540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романа «За правое дело» – роман «Жизнь и судьба». Это титанический труд писателя: за десять лет (1950–1960) им было написано более тысячи страниц. Как отмечал Владимир Лакшин, роман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«огромен, гулок, разветвлен». Эпос сродни Льву Толстому. В нем много ярко-трагедийных страниц. Рукопись была конфискована у писателя в 1961 году в результате обыска КГБ. Забрали не только машинописные экземпляры, но и первоначальную рукопись, и черновики не вошедших глав, и все подготовительные материалы, эскизы, наброски, даже использованную копировальную бумагу! Другая копия романа, сохранённая друзьями писателя, в середине 1970-х, уже после его смерти, попала на Запад. Роман был опубликован за рубежом в 1980, а в СССР – в 1988 году.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0-tub-ru.yandex.net/i?id=d5c4e8d0c37fccaa8ae323f8d79690e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591540" cy="39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692696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книге писатель усиливает сталинскую тему, более резко говорит о партийцах и функционерах, приспособленцах, новых чиновниках, о предательстве и страхе.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проблемы, которые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затронул в этом романе, он поднимает в своей повести «Все течет». В ней он рассказывает об исторической роли Ленина, раскулачивании, бесправии личности перед властью. 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25144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конфискована вместе с «Жизнью и судьбой». Опубликована за рубежом – 1970 году, в СССР – 1989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cdn1.ozone.ru/multimedia/1001023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1842629" cy="2736304"/>
          </a:xfrm>
          <a:prstGeom prst="rect">
            <a:avLst/>
          </a:prstGeom>
          <a:noFill/>
        </p:spPr>
      </p:pic>
      <p:pic>
        <p:nvPicPr>
          <p:cNvPr id="30724" name="Picture 4" descr="https://im0-tub-ru.yandex.net/i?id=4372a726f7f0798f77c94c8335fb623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232248" cy="318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Гроссману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приклеили ярлык «внутренний эмигрант». Везде отказывались печатать. Как вспоминал Семен Липкин, «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старел на глазах у близких. В его курчавой голове прибавились седины, появилась на макушке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лысинка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Вернулась отпустившая было астма. Походка стала шаркающей. Телефон у него замолк, многие старые друзья его покинули». Возможно, следствием тяжелых нервных потрясений и депрессии явилось его заболевание: в конце 1962 года у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обнаружили рак. Весной 63-го года он перенес изнурительную, но уже оказавшуюся бесполезной операцию. 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old.lechaim.ru/ARHIV/193/LKL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176464" cy="274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с 14 на 15 сентября 1964 года Василий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умер, немного не дожив до 59 лет. Похоронен в Москве на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Троекуровском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кладбище.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94116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Мемориальная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табличка на доме, в котором работал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Василий Семёнович, в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Донецке.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ru.citaty.net/media/authors/vasili-gro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15609"/>
            <a:ext cx="3168352" cy="3462680"/>
          </a:xfrm>
          <a:prstGeom prst="rect">
            <a:avLst/>
          </a:prstGeom>
          <a:noFill/>
        </p:spPr>
      </p:pic>
      <p:pic>
        <p:nvPicPr>
          <p:cNvPr id="32774" name="Picture 6" descr="https://c.radikal.ru/c03/1909/cb/f61d1bb6ee1b.jpg"/>
          <p:cNvPicPr>
            <a:picLocks noChangeAspect="1" noChangeArrowheads="1"/>
          </p:cNvPicPr>
          <p:nvPr/>
        </p:nvPicPr>
        <p:blipFill>
          <a:blip r:embed="rId3" cstate="print"/>
          <a:srcRect l="15763" r="7391" b="5263"/>
          <a:stretch>
            <a:fillRect/>
          </a:stretch>
        </p:blipFill>
        <p:spPr bwMode="auto">
          <a:xfrm>
            <a:off x="971600" y="1700808"/>
            <a:ext cx="3548394" cy="277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692696"/>
            <a:ext cx="51663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Верил ли он, что все-таки дойдет до людей свет его прозы, подобно свету уже угасшей звезды? Или умирал в беспредельном отчаянии, от которого не придумано обезболивающих средств, что останутся безвестными его надежды, его боль, его любовь, как остались безвестными надежды, боль, любовь тех, кто сгинул в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треблинских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печах или колымской мерзлоте? Смел ли мечтать, что его уже немолодые друзья дерзнут и успеют еще при своей жизни издать уцелевшие рукописи, что не затеряются его творения, словно облетевшие листья, в ворохах чужих архивов, рукописей, ненужных бумаг?»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Из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Анатолия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«Василий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Жизнь, творчество, судьба»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b.radikal.ru/b43/1909/6f/0ff26825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276872"/>
            <a:ext cx="2384725" cy="38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54868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4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«Жизнь и судьба </a:t>
            </a:r>
            <a:endParaRPr lang="ru-RU" sz="44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4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Василия </a:t>
            </a:r>
            <a:r>
              <a:rPr lang="ru-RU" sz="4400" b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Гроссмана</a:t>
            </a:r>
            <a:r>
              <a:rPr lang="ru-RU" sz="4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17410" name="Picture 2" descr="https://ds04.infourok.ru/uploads/ex/110c/00114f1b-7b5338b6/img13.jpg"/>
          <p:cNvPicPr>
            <a:picLocks noChangeAspect="1" noChangeArrowheads="1"/>
          </p:cNvPicPr>
          <p:nvPr/>
        </p:nvPicPr>
        <p:blipFill>
          <a:blip r:embed="rId2" cstate="print"/>
          <a:srcRect l="52076" t="49812" r="27546" b="4905"/>
          <a:stretch>
            <a:fillRect/>
          </a:stretch>
        </p:blipFill>
        <p:spPr bwMode="auto">
          <a:xfrm>
            <a:off x="6804248" y="3789040"/>
            <a:ext cx="1728192" cy="246884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9792" y="2852936"/>
            <a:ext cx="5724128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«Когда я умру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, ты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будешь жить в книге, которую я посвятил тебе и судьба которой схожа с твоей судьбой»</a:t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В. 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Гроссман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" name="Picture 2" descr="https://ds04.infourok.ru/uploads/ex/110c/00114f1b-7b5338b6/img13.jpg"/>
          <p:cNvPicPr>
            <a:picLocks noChangeAspect="1" noChangeArrowheads="1"/>
          </p:cNvPicPr>
          <p:nvPr/>
        </p:nvPicPr>
        <p:blipFill>
          <a:blip r:embed="rId2" cstate="print"/>
          <a:srcRect l="4396" t="2843" r="67301" b="48854"/>
          <a:stretch>
            <a:fillRect/>
          </a:stretch>
        </p:blipFill>
        <p:spPr bwMode="auto">
          <a:xfrm>
            <a:off x="683568" y="2132856"/>
            <a:ext cx="202522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2011—2012 гг. Сергей Урсуляк снял телесериал «Жизнь и судьба» по сценарию Эдуарда Володарского (его последняя работа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pp.userapi.com/c637318/v637318096/1c51d/zsTVxb2fh1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04856" cy="454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2011 года отдел драмы национальной радиовещательной корпорации 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-си  создал по роману «Жизнь и судьба»,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тринадцатисерийный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радиоспектакль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Благодаря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радиоспектаклю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роман возглавил список бестселлеров в Великобритании.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292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историк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Энтони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Бивор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переведший на английский язык военные дневники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назвал роман «Жизнь и судьба» лучшим русским романом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XX века. 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beauty.mypartnershop.ru/pictures/books_covers/1005882898.jpg"/>
          <p:cNvPicPr>
            <a:picLocks noChangeAspect="1" noChangeArrowheads="1"/>
          </p:cNvPicPr>
          <p:nvPr/>
        </p:nvPicPr>
        <p:blipFill>
          <a:blip r:embed="rId2" cstate="print"/>
          <a:srcRect l="4320" t="5283" r="3881" b="15907"/>
          <a:stretch>
            <a:fillRect/>
          </a:stretch>
        </p:blipFill>
        <p:spPr bwMode="auto">
          <a:xfrm rot="20801211">
            <a:off x="555700" y="2331339"/>
            <a:ext cx="3888432" cy="2470298"/>
          </a:xfrm>
          <a:prstGeom prst="rect">
            <a:avLst/>
          </a:prstGeom>
          <a:noFill/>
        </p:spPr>
      </p:pic>
      <p:pic>
        <p:nvPicPr>
          <p:cNvPr id="35844" name="Picture 4" descr="https://im0-tub-ru.yandex.net/i?id=f345b6cf81b404904487f8d3503b97f2-l&amp;n=13"/>
          <p:cNvPicPr>
            <a:picLocks noChangeAspect="1" noChangeArrowheads="1"/>
          </p:cNvPicPr>
          <p:nvPr/>
        </p:nvPicPr>
        <p:blipFill>
          <a:blip r:embed="rId3" cstate="print"/>
          <a:srcRect l="2160" t="7354" r="2801" b="10281"/>
          <a:stretch>
            <a:fillRect/>
          </a:stretch>
        </p:blipFill>
        <p:spPr bwMode="auto">
          <a:xfrm rot="20892311">
            <a:off x="4713171" y="2218444"/>
            <a:ext cx="3912849" cy="248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91683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считаю, что написал правду, что писал ее, любя и жалея людей, веря в людей». </a:t>
            </a:r>
            <a:endParaRPr lang="ru-RU" sz="32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endParaRPr lang="ru-RU" sz="32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24smi.org/public/media/resize/800x-/celebrity/2017/09/15/nCn3wGdfOiQN_vasilii-gro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743200"/>
            <a:ext cx="77724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5400" b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 smtClean="0">
              <a:solidFill>
                <a:schemeClr val="accent5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95936" y="1268760"/>
            <a:ext cx="4464496" cy="4608512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произведения Василий </a:t>
            </a:r>
            <a:r>
              <a:rPr lang="ru-RU" sz="22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создавал во времена тоталитарного режима. Они обладали такой силой правдолюбия и несли в себе столь ярко выраженное гуманистическое начало, что писатель находился то в фаворе, то в опале. В результате его главные произведения – роман «Жизнь и судьба» и повесть «Все течет» - были опубликованы только после смерти.</a:t>
            </a:r>
            <a:endParaRPr lang="ru-RU" sz="22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261/0014af58-f6c38f41/img19.jpg"/>
          <p:cNvPicPr>
            <a:picLocks noChangeAspect="1" noChangeArrowheads="1"/>
          </p:cNvPicPr>
          <p:nvPr/>
        </p:nvPicPr>
        <p:blipFill>
          <a:blip r:embed="rId2" cstate="print"/>
          <a:srcRect l="50000" t="7350" r="5900" b="12851"/>
          <a:stretch>
            <a:fillRect/>
          </a:stretch>
        </p:blipFill>
        <p:spPr bwMode="auto">
          <a:xfrm>
            <a:off x="827584" y="1268760"/>
            <a:ext cx="2881719" cy="425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411480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в Бердичеве в интеллигентной еврейской семье. Его отец – Соломон Иосифович (Семен Осипович)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инженер-химик по специальности – был выпускником Бернского университета и происходил из бессарабского купеческого рода. Мать – Екатерина (Малка) Савельевна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Витис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преподаватель французского языка – получила образование во Франции и происходила из состоятельного одесского семейства. Родители Василия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развелись и он воспитывался с матерью.</a:t>
            </a:r>
          </a:p>
          <a:p>
            <a:pPr marL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c.pics.livejournal.com/pryf/39738266/7582353/7582353_original.jpg"/>
          <p:cNvPicPr>
            <a:picLocks noChangeAspect="1" noChangeArrowheads="1"/>
          </p:cNvPicPr>
          <p:nvPr/>
        </p:nvPicPr>
        <p:blipFill>
          <a:blip r:embed="rId2" cstate="print"/>
          <a:srcRect t="3448"/>
          <a:stretch>
            <a:fillRect/>
          </a:stretch>
        </p:blipFill>
        <p:spPr bwMode="auto">
          <a:xfrm>
            <a:off x="539552" y="3140968"/>
            <a:ext cx="4042876" cy="29989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645024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в детстве уменьшительная форма его имени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Йося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превратилась в Вася, и стала впоследствии его литературным псевдонимом.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764704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юности Василий не думал, что будет писателем. После окончания школы он решил пойти по стопам отца и поступил на физико-математический факультет Московского университета, который закончил в 1929 году. Потом он вернулся в родные места и стал работать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инженеромхимиком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Донбассе. Там же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написал свои первые очерки и рассказы, потом переехал в Москву, где уже серьезно занялся литературным творчеством. В своих произведениях он описывал жизнь рабочих, которую знал не понаслышке. В первой повести «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Глюкауф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рассказывалось о жизни шахтеров Донбасса после революции.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m.media-amazon.com/images/M/MV5BMWFhNTMyNTUtNzc2ZS00NzJkLWI4YjQtYmJjNWRmNDE5ZDNjL2ltYWdlL2ltYWdlXkEyXkFqcGdeQXVyMTc4MzI2NQ@@._V1_UY1200_CR139,0,630,1200_A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2664296" cy="50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«Степан Кольчугин» (1937 - 1940) также был посвящен рабочей проблематике. По сюжету он очень напоминает роман М. Горького «Мать». Его герой, молодой рабочий, проходит сложный путь развития и становится на сторону большевиков.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Однако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судьба романа оказалась не простой. Комиссия по Сталинским премиям рекомендовала присудить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Гроссману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звание лауреата.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Сталину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не понравилось, он назвал его меньшевистским. Такая оценка вождя не сулила ничего хорошего, но началась война, которая и уберегла его от возможных репрессий.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rbook.me/pic/b/1/3/?src=18882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376264" cy="385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 времени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уже был известным писателем, большой популярностью, в частности, пользовался его рассказ «В городе Бердичеве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1934), опубликованный в «Литературной газете». </a:t>
            </a:r>
            <a:endParaRPr lang="ru-RU" sz="2000" dirty="0" smtClean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1966 году режиссер В. Аскольдов поставил фильм «Комиссар» по этому произведению, где главные роли сыграли великолепные актеры Н. Мордюкова и Р. Быков. Правда, почти двадцать лет он пролежал в закрытом фонде и на экран вышел только во время перестройки. </a:t>
            </a:r>
            <a:endParaRPr lang="ru-RU" sz="24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booksiti.net.ru/books/33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48680"/>
            <a:ext cx="1993181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3789040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молодого прозаика привлекли внимание М. Горького, который опубликовал «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Глюкауф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новой редакции в альманахе «Год ХVII». Но впоследствии эта повесть тоже вызвала упреки из-за того, что писатель показал труд шахтеров во всей своей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неприглядности и опасности.</a:t>
            </a:r>
          </a:p>
        </p:txBody>
      </p:sp>
      <p:pic>
        <p:nvPicPr>
          <p:cNvPr id="21508" name="Picture 4" descr="https://s1.livelib.ru/boocover/1002839779/200x305/1659/Romangazeta_1935_No5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2016224" cy="268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Во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войны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специальным корреспондентом газеты «Красная звезда» и часто ездил на фронт. Писатель С. Липкин рассказывал, что запомнил Василия Семеновича в залитой бензином, заляпанной грязью шинели. Они встретились в Сталинграде, где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отвагой настоящего художника пытался понять суть происходящего. 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zen_doc/198938/pub_5efc7103cad1c07c5f6aafcf_5efc714b8418ae604317255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115085" cy="30975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4149080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разменивался на награды и звания, не увлекался случайностями, а шел дорогами войны, как все ее рядовые участники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pbs.twimg.com/media/DfMXP3vXkAEoNTA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888432" cy="253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году </a:t>
            </a:r>
            <a:r>
              <a:rPr lang="ru-RU" sz="20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опубликовал повесть «Народ бессмертен», которая сразу стала литературным событием. Она привлекла внимание читателей тем, что описывала войну без приукрашивания. Это было практически первое произведение о войне.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bidspirit-images.global.ssl.fastly.net/thearc/cloned-images/137270/001/a_ignore_q_80_w_1000_c_limit_001.jpg"/>
          <p:cNvPicPr>
            <a:picLocks noChangeAspect="1" noChangeArrowheads="1"/>
          </p:cNvPicPr>
          <p:nvPr/>
        </p:nvPicPr>
        <p:blipFill>
          <a:blip r:embed="rId2" cstate="print"/>
          <a:srcRect l="9615" t="6115" r="7692" b="6751"/>
          <a:stretch>
            <a:fillRect/>
          </a:stretch>
        </p:blipFill>
        <p:spPr bwMode="auto">
          <a:xfrm>
            <a:off x="6084168" y="620688"/>
            <a:ext cx="2232248" cy="31499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4293096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же, в военные годы, Василий Семенович определил основное направление своей прозы на последующие десятилетия – он стал летописцем войны.</a:t>
            </a:r>
            <a:endParaRPr lang="ru-RU" sz="2000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i10.fotocdn.net/s123/971a272f57db459c/public_pin_m/2806705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2016223" cy="298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536</TotalTime>
  <Words>1702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Certificate</vt:lpstr>
      <vt:lpstr>Слайд 1</vt:lpstr>
      <vt:lpstr>«Когда я умру, ты будешь жить в книге, которую я посвятил тебе и судьба которой схожа с твоей судьбой» В. Гроссман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44</cp:revision>
  <dcterms:modified xsi:type="dcterms:W3CDTF">2020-12-08T18:26:51Z</dcterms:modified>
</cp:coreProperties>
</file>