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313" r:id="rId4"/>
    <p:sldId id="276" r:id="rId5"/>
    <p:sldId id="257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10" r:id="rId15"/>
    <p:sldId id="309" r:id="rId16"/>
    <p:sldId id="297" r:id="rId17"/>
    <p:sldId id="312" r:id="rId18"/>
    <p:sldId id="311" r:id="rId19"/>
    <p:sldId id="296" r:id="rId20"/>
    <p:sldId id="292" r:id="rId21"/>
    <p:sldId id="308" r:id="rId22"/>
    <p:sldId id="31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1" autoAdjust="0"/>
  </p:normalViewPr>
  <p:slideViewPr>
    <p:cSldViewPr>
      <p:cViewPr>
        <p:scale>
          <a:sx n="68" d="100"/>
          <a:sy n="68" d="100"/>
        </p:scale>
        <p:origin x="-13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FEAF-AB71-4289-9954-711206DEA20D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D459-235A-4909-9BAE-1D885AED47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951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FEAF-AB71-4289-9954-711206DEA20D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D459-235A-4909-9BAE-1D885AED47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626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FEAF-AB71-4289-9954-711206DEA20D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D459-235A-4909-9BAE-1D885AED47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596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FEAF-AB71-4289-9954-711206DEA20D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D459-235A-4909-9BAE-1D885AED47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452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FEAF-AB71-4289-9954-711206DEA20D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D459-235A-4909-9BAE-1D885AED47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741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FEAF-AB71-4289-9954-711206DEA20D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D459-235A-4909-9BAE-1D885AED47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211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FEAF-AB71-4289-9954-711206DEA20D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D459-235A-4909-9BAE-1D885AED47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94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FEAF-AB71-4289-9954-711206DEA20D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D459-235A-4909-9BAE-1D885AED47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128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FEAF-AB71-4289-9954-711206DEA20D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D459-235A-4909-9BAE-1D885AED47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890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FEAF-AB71-4289-9954-711206DEA20D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D459-235A-4909-9BAE-1D885AED47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277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FEAF-AB71-4289-9954-711206DEA20D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D459-235A-4909-9BAE-1D885AED47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494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6FEAF-AB71-4289-9954-711206DEA20D}" type="datetimeFigureOut">
              <a:rPr lang="ru-RU" smtClean="0"/>
              <a:pPr/>
              <a:t>28.03.2023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ED459-235A-4909-9BAE-1D885AED47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77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avarda.ru/sssr.html" TargetMode="External"/><Relationship Id="rId2" Type="http://schemas.openxmlformats.org/officeDocument/2006/relationships/hyperlink" Target="https://yavarda.ru/italy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varda.ru/nizhlinovgorod.html" TargetMode="External"/><Relationship Id="rId4" Type="http://schemas.openxmlformats.org/officeDocument/2006/relationships/hyperlink" Target="https://yavarda.ru/stalin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357562"/>
            <a:ext cx="8572560" cy="30718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Портреты Максима Горького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арт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презентация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8463314" cy="281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58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996952"/>
            <a:ext cx="4248472" cy="32403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Представленный портрет был написан с фотографии, уже после смерти писателя, и является одной из последних значимых работ художника.</a:t>
            </a:r>
          </a:p>
          <a:p>
            <a:pPr marL="0">
              <a:spcBef>
                <a:spcPts val="0"/>
              </a:spcBef>
              <a:buNone/>
            </a:pPr>
            <a:endParaRPr lang="ru-RU" sz="19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700808"/>
            <a:ext cx="4248472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А.М. Горького. 1940.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Холст, масло.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Музей А.М. Горького. Москва.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Богданов-Бельский Николай Петрович (1868 - 1945), художник реалистической школы, академик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живописи.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Портрет А. М. Горького , Михаил Нестеров 1901 г. Музей А. М. Горького, Москва.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39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2" descr="https://sun9-51.userapi.com/impg/1tTRyV8IaY7JLzCbusj3F_tnq13K8GGMTF_GuA/hEE-sTueDyQ.jpg?size=1146x1000&amp;quality=96&amp;sign=5ceeff2b9884f073824fb1a0804872d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44824"/>
            <a:ext cx="3960440" cy="3869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0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924944"/>
            <a:ext cx="4248472" cy="36724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Портрет исполнен художником в Париже. «Портрет Максима Горького» Борис Григорьев назовет своим лучшим шедевром этого жанра. Великий пролетарский писатель изображен на нем в образе кукловода собственных персонажей, ловко управляющимся с марионеточными героями знаменитой пьесы «На дне».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19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412776"/>
            <a:ext cx="4320480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А.М. Горький 1926.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Холст, масло.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Государственный Русский музей,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Санкт-Петербург.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Григорьев Борис Дмитриевич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(1886 - 1939), художник-модернист, представитель авангарда.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Портрет А. М. Горького , Михаил Нестеров 1901 г. Музей А. М. Горького, Москва.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39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2" descr="https://sun9-77.userapi.com/impg/R7xdzbkh6Y-sWM_51Q17BbNcLnmTXjzr30XdKg/ORZ5xcaJlpU.jpg?size=953x1080&amp;quality=96&amp;sign=e625273b6275db22defe528661825a1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4095232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0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80928"/>
            <a:ext cx="4896544" cy="38164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Познакомился с Горьким в декабре 1902 года. Дружеские отношения устанавливаются с середины 1905 года. Уход Серова из Академии художеств в знак протеста против событий 9-го января 1905 года сблизил Горького с художником.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начале 1905 года живописец сделал карандашный набросок к будущему портрету Горького, осенью того же года написал его живописный портрет, в котором, по мнению многих, был воплощен образ грядущей революции.</a:t>
            </a:r>
          </a:p>
          <a:p>
            <a:pPr marL="0" algn="r"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19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340768"/>
            <a:ext cx="4824536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А.М. Горький. 1905.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Холст, масло.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Государственная Третьяковская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галерея.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Серов Валентин Александрович (1865 - 1911) , живописец.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Портрет А. М. Горького , Михаил Нестеров 1901 г. Музей А. М. Горького, Москва.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39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2" descr="https://sun9-18.userapi.com/impg/wk7sORjszGCsxcqjCMGTjepjoqEDvDYJu3Zb0w/V8ic9j_kWCg.jpg?size=812x1080&amp;quality=96&amp;sign=4f7bb82d735da90230e1b805fa94e6c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7" y="1484784"/>
            <a:ext cx="3465451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0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36912"/>
            <a:ext cx="4896544" cy="40324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Первое знакомство Исаака Бродского с Максимом Горьким произошло на Капри в 1910 году, где он написал портрет писателя. Общение с Горьким оказало благотворное воздействие на творчество художника. В 1920-1930-е годы Бродский создал несколько портретов Горького, взяв за основу его фотографии.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Представленный портрет близок к одной из фотографий П.А. Оцупа 1917 года, запечатлевшей Максима Горького в кабинете его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петроградской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квартиры на Кронверкском проспекте.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340768"/>
            <a:ext cx="4896544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А.М. Горький.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1937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Холст, масло.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Государственная Третьяковская галерея. Москва.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Бродский Исаак Израилевич  (1884 - 1939), живописец 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график.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Портрет А. М. Горького , Михаил Нестеров 1901 г. Музей А. М. Горького, Москва.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39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2" descr="https://sun9-80.userapi.com/impg/XLBbfo27aFvEq3fQjiGLfMEAtpWPOnN6bw8rBg/rUPcQPXyGHs.jpg?size=827x1080&amp;quality=96&amp;sign=33199f23fc9d97e00512318cc00d17a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672408" cy="4795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0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36912"/>
            <a:ext cx="4896544" cy="40324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Портрет Горького написан в реалистичном стиле и передает суровый дух писателя. Его лицо немолодое, с морщинами на лбу, у бровей и глаз. Брови опущены, а глаза глядят вдаль. Взгляд грозный, осмысленный. В нем много мудрости и печали. Густые серые усы, настолько длинные, что закрывают верхнюю губу, развиваются на ветру. 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Максиме Максимовиче классический костюм с глубоко-синим галстуком. Сверху накинут легкий плащ цвета хаки. </a:t>
            </a:r>
          </a:p>
          <a:p>
            <a:pPr marL="0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340768"/>
            <a:ext cx="4896544" cy="1152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А.М. Горький.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1937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Холст, масло.</a:t>
            </a:r>
            <a:r>
              <a:rPr lang="ru-RU" sz="2400" dirty="0" smtClean="0"/>
              <a:t>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Государственная Третьяковская галерея. Москва.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Бродский Исаак Израилевич  (1884 - 1939), живописец 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график.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Портрет А. М. Горького , Михаил Нестеров 1901 г. Музей А. М. Горького, Москва.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39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https://muzei.club/wp-content/uploads/2020/04/fmg5ea94dab7ec0f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060848"/>
            <a:ext cx="3192289" cy="4083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0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20888"/>
            <a:ext cx="5184576" cy="4221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Первым портретистом Горького был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Илья Ефимович Репин,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создатель большой портретной галереи современников, в которую также вошёл один из самых знаменитых портретов М. Горького. Личному общению Репина и Горького положила начало их встреча осенью 1899 года, в первый приезд писателя в Петербург. Илья Ефимович очень тепло относился к молодому писателю. Его привлекали в Горьком интерес к простому народу, вера в его силу и человеческое достоинство.  В незаконченном портрете М.Горького великому художнику удалось осуществить все свои замыслы. С репинского холста на нас смотрит усталый, немолодой, немного приунывший «буревестник». 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268760"/>
            <a:ext cx="5112568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А.М. Горький. 1899.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Холст, масло. Государственный Русский музей.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Репин Илья Ефимович (1844-1930) русский живописец, педагог, профессор.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Портрет А. М. Горького , Михаил Нестеров 1901 г. Музей А. М. Горького, Москва.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39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2" descr="Максим Горький (Алексей Пешков) в живописи Репин Илья Ефимович. Портрет Максима Горького. Холст, масло. 75х57. 1899. Государственный Русский музе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3333750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0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Лазарь Алексеевич Хныгин (1882-1969) - русский и советский художник-живописец и график.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996952"/>
            <a:ext cx="4752528" cy="36724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Писатель на полотне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Хныгина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предстаёт перед нами уже не молодым мужчиной. Серебро седины, которое покрывает его голову, морщины и усталый взгляд- говорят об огромном жизненном пути, пройдённом Алексеем Максимовичем, и испытаниях, которые уготовила ему жизнь. М.Горький одет в тёмный костюм, но под всем этим тёмным облачением можно заметить белизну рубашки. На картине писатель сидит в красном бархатном кресле. Книги на столе, книги в шкафу, даже книга в руках писателя- всё говорит о его великом поприще.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Максим Горький (Алексей Пешков) в живописи Хныгин Лазарь Алексеевич. Портрет А.М.Горького. Холст, масло. 197х145. 1931. Нижегородский государственный художественный музе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628800"/>
            <a:ext cx="3190875" cy="481012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556792"/>
            <a:ext cx="4680520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А.М.Горького. 1931.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Холст, масло.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Нижегородский государственный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художественный музей.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250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Ефанов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Василий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Прокофьевич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(1900-1978) художник-живописец, мастер парадного портрета, график, педагог.</a:t>
            </a:r>
          </a:p>
        </p:txBody>
      </p:sp>
      <p:pic>
        <p:nvPicPr>
          <p:cNvPr id="39938" name="Picture 2" descr="Максим Горький (Алексей Пешков) в живописи Ефанов Василий Прокофьевич. В.И.Ленин и М.А.Горький в Горках. Холст, масло. 72х90. 1942. Самарский областной художественный музе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060848"/>
            <a:ext cx="3744416" cy="367240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1484784"/>
            <a:ext cx="4645024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В.И. Ленин и А.М. Горький в Горках. 1942.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Холст, масло.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Самарский областной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художественный музей.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95536" y="3429000"/>
            <a:ext cx="4608512" cy="32403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сюжету, Горький навещает Ленина,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находящегося на восстановительном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лечении после покушения 1918 года,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предпринятого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Фанни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Каплан.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Несмотря на пошатнувшееся здоровье,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вождь продолжает руководить страной.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Собеседники сидят за чаем на террасе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подмосковной усадьбы Горки.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Павел Дмитриевич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Корин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(1892-1967),  художник-живописец, монументалист, мастер портрета, реставратор, педагог.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924944"/>
            <a:ext cx="4402832" cy="37444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1920-е годы (до 1933), вместе с братом, работал в мастерской, находившейся в мансарде дома N 23 на Арбате. Здесь его посетил Максим Горький,  который принял самое активное участие в судьбе Павла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он выхлопотал для него 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советского правительства поездку в Италию. Там они изучают работы старых мастеров, Павел Дмитриевич пишет пейзажи и известный портрет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Горького (1932).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s://cdn.tretyakov.ru/mytretyakov/2f/9f277acf4f7302e69751ebc587bf7674/thumb/7323668cc1876a07a5f727df008a084b_x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3150350" cy="460851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556792"/>
            <a:ext cx="4392488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А.М. Горький. 1932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Холст, масло.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Государственная Третьяковская галерея, Москва.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50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Успенский Тихон Васильевич (1900-1936), художник</a:t>
            </a:r>
          </a:p>
        </p:txBody>
      </p:sp>
      <p:pic>
        <p:nvPicPr>
          <p:cNvPr id="54274" name="Picture 2" descr="Максим Горький (Алексей Пешков) в живописи Успенский Тихон Васильевич. Максим Горький. Холст, масло. 91,5х69. 1935. Самарский областной художественный музе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16832"/>
            <a:ext cx="3333750" cy="45339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708920"/>
            <a:ext cx="4573016" cy="15121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А.М. Горький. 1935. 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Холст, масло.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Самарский областной художественный музей.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572560" cy="61206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Максим Горький (Пешков Алексей Максимович) (1868-1936) - русский и советский писатель, поэт, прозаик, драматург, журналист, публицист и общественный деятель.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Стал известным, как автор революционных гуманистических произведений и оппозиционер царского режима.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начале 20 века примкнул к рядам идеологов богостроительства и в 1909 году поддерживал адептов этого течения в содержании школы на острове Капри для рабочих.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эмиграции прожил около 18 лет, из них 15 лет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Италии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иностранцев не любил и языки тамошние не изучал.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Вернувшись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СССР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Максим Горький инициировал создание Союза писателей СССР и стал его первым председателем правления.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Дружил со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Иосифом Виссарионовичем Сталиным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1932 по 1990 год имя Максима Горького носила его малая родина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Нижний Новгород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Портретов Максима Горького и жанровых сюжетов с ним написано немало. Этими картинами владеют многочисленные музеи и частные коллекционеры живописи.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8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Борисов Иван Филиппович (1888-58),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художник.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Максим Горький (Алексей Пешков) в живописи Борисов Иван Филиппович. Максим Горький в Самаре. Холст, масло. 140х103. 1950. Самарский областной художественный музе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72816"/>
            <a:ext cx="3117726" cy="458152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36912"/>
            <a:ext cx="4608512" cy="1728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А.М. Горький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1950.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Холст, масло.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Самарский областной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художественный музей.</a:t>
            </a: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250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492896"/>
            <a:ext cx="4896544" cy="20162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А.М.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Горькогий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.1953.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Холст, масло.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Нижегородский государственный художественный музей.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Ефанов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Василий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Прокофьевич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(1900-1978), художник-живописец, мастер парадного портрета, график, педагог.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Портрет А. М. Горького , Михаил Нестеров 1901 г. Музей А. М. Горького, Москва.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39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2" descr="Максим Горький (Алексей Пешков) в живописи Ефанов Василий Прокофьевич. Портрет Максима Горького. Холст, масло. 107х72. 1953. Нижегородский государственный художественный музе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556792"/>
            <a:ext cx="3276600" cy="481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0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61786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Портрет А. М. Горького , Михаил Нестеров 1901 г. Музей А. М. Горького, Москва.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39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4" name="Picture 4" descr="https://sun9-63.userapi.com/impg/RNshdNyDw4kYi_gUQxIXhsi6wcxDR3j5pbtP2Q/BGRGxaUun2w.jpg?size=960x720&amp;quality=96&amp;sign=d731fab4f13442e678c9af2f2e5c95d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6" name="Picture 6" descr="https://sun9-34.userapi.com/impf/c844618/v844618365/1d76c0/icM4N4on24k.jpg?size=440x604&amp;quality=96&amp;sign=26df4fb1e9447fdf92c8b3e3f076adcb&amp;c_uniq_tag=vK5uLNqgFae-Ot9helO-zasUgVUrPadHrBeH9TxsHP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744416" cy="494236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283968" y="1916832"/>
            <a:ext cx="4392488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2780928"/>
            <a:ext cx="4320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Писатель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Максим Горький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картинах художников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sun9-54.userapi.com/impg/vhL6wjR-qkJolv4Si8b5RPT25YP9jDCs76WTUg/JhT9cOVOzzk.jpg?size=756x1080&amp;quality=96&amp;sign=16d671fbfd6a49cbec05304b722f1ea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3528392" cy="484511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340768"/>
            <a:ext cx="4320480" cy="13681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А.М. Горький. 1919.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Бум., кисть, перо, акварель.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Нижегородский художественный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музей.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Анненков Юрий Павлович (1889 - 1974),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русский график и живописец, художник театра 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кино.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611560" y="2780928"/>
            <a:ext cx="4320480" cy="38884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Портреты Ю.П. Анненкова  очень индивидуальны и даже эгоцентричны.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Среди них особенно выделяется портрет М.Горького, с которым Анненков был знаком с детства, с одиннадцати лет: Алексей Максимович снимал летом дачу, которая находилась по соседству с дачей родителей Анненкова в Куоккале. А в революционные годы они сошлись особенно близко.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Анненков Юрий Павлович (1889 – 1974),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русский график и живописец, художник театра 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кино.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sun9-70.userapi.com/impg/2jl4jUwwY_mvV3uPTSYS7jeG2oCDAIdmmHjg5A/zGOn7qTvEZI.jpg?size=884x1080&amp;quality=96&amp;sign=5ad84eef33594b67604b8e2a530f3cf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555138" cy="482453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412776"/>
            <a:ext cx="4536504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А.М. Горький. 1920.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Карт., м., гуашь, белила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Нижегородский художественный музей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2852936"/>
            <a:ext cx="4608512" cy="3384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«Портрет Горького. Сумрачное, скомканное лицо – молчит. Но говорят три еще вчера прорезавшиеся морщины над бровью, орет красный ромб с «РСФСР». А сзади странное сочетание: стальная сеть фантастического огромного города – 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семизвездные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купола Руси, проваливающейся в землю или, может быть, подымающейся из земли. Две души».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4680520" cy="51845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1917 году русский художник В.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Шухаев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пишет портрет Максима Горького. «В этот период я стал часто бывать у Горького, – вспоминал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Шухаев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– я работал над иллюстрациями к его произведениям. Потом мне пришла мысль сделать несколько подготовительных рисунков к задуманному мною портрету. Мне не хотелось писать портрет прямо с натуры. Такие портреты, мне казалось, носят случайный характер, они не дают образа, мало характерны. Я любил делать подготовительные рисунки, чтобы изучить форму головы, характерные особенности лица, найти освещение, подчёркивающее или ослабляющее те или иные части головы, а затем уже на основании проделанной работы писать портрет, который должен передать сущность изображаемого человека»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4048" y="1340768"/>
            <a:ext cx="3888432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А.М. Горький. 1917. </a:t>
            </a:r>
          </a:p>
          <a:p>
            <a:pPr>
              <a:lnSpc>
                <a:spcPct val="8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Бумага, сангина, карандаш.</a:t>
            </a:r>
          </a:p>
          <a:p>
            <a:pPr>
              <a:lnSpc>
                <a:spcPct val="8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Государственная Третьяковская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галерея.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Шухаев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Василий Иванович (1887 – 1973) , живописец, художник-портретист, график, один из самобытных представителей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неоклассики.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sun9-45.userapi.com/impg/SjJ9Tl80YtS98al3ACkUP6wq_TDxPwzpLA18Mg/0Y0LXVNwKek.jpg?size=783x1080&amp;quality=96&amp;sign=a0dd371793f94e6c136f3772218a5b9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492896"/>
            <a:ext cx="3600400" cy="4218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0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80928"/>
            <a:ext cx="4320480" cy="37444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Важной стороной творчества Андреева были графические портреты, в которых художник невероятно точно умел не только выделить ключевые особенности физиогномического строения лица, но и раскрыть характер изображаемой личности, передать его внутреннюю  силу. Таков портрет Максима Горького, созданный Андреевым в Петрограде в 1921 году.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340768"/>
            <a:ext cx="4320480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А. М. Горький. 1921.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Бумага, карандаш, сангина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Государственная Третьяковская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галерея.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Андреев Николай Андреевич (1873 - 1932), выдающийся русский художник, скульптор 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график.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sun9-72.userapi.com/impg/02MBnLZdXKR3KIQ3kPW_cJwekea5J3yhUvbB2g/VlB-DBpsH5E.jpg?size=805x1080&amp;quality=96&amp;sign=5304f987a146d6e4ed17f42dc824bf7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3456384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0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08920"/>
            <a:ext cx="4464496" cy="39604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Нестеров познакомился с Горьким весной 1900 г. в Ялте. В письме к А. А.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Турыгину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 18 мая того же года из местечка Горячий Ключ близ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Екатеринодара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Нестеров сообщал: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«Познакомился с Горьким; это очень высокий сутулый человек с простой широкоскулой физиономией, русыми волосами, в одних усах. — Портрет Репина похож, но в нем ускользнуло очень существенное выражение мягкости и доброты в лице Горького… Мы почти сошлись сразу».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484784"/>
            <a:ext cx="4464496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А.М. Горький. 1901. Этюд.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Холст на картоне, масло.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Музей А. М. Горького, Москва.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Нестеров Михаил Васильевич (1862 - 1942), выдающийся мастер историко-религиозного и портретного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жанра.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un9-66.userapi.com/impg/SKVuUn6Zt9aUHf41hnkOVwFODoCXw1-ION7WpA/I7gDQxdKX1o.jpg?size=877x1080&amp;quality=96&amp;sign=0620ad32933772a4e15f8f4cd0f249d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600400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0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4536504" cy="43204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Шлейн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был среди числа художников, специально приехавших летом 1910 года на Капри, чтобы писать портреты Максима Горького. Они случайно познакомились с писателем еще на корабле по пути из Неаполя на остров и были поражены его дружеским веселым нравом.</a:t>
            </a:r>
          </a:p>
          <a:p>
            <a:pPr marL="0">
              <a:spcBef>
                <a:spcPts val="0"/>
              </a:spcBef>
              <a:buNone/>
            </a:pP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За полтора месяца были созданы портреты, среди которых наибольшую популярность приобрели  работы Исаака Бродского и поясной портрет Николая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Шлейна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, которые сегодня хранятся в собрании музея им. А.М. Горького РАН.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340768"/>
            <a:ext cx="446449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А.М. Горький. 1910.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Музей Горького в Москве.</a:t>
            </a: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Шлейн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Николай Павлович (1873 - 1952), живописец,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портретист.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sun9-78.userapi.com/impg/adZBGNDPtdFG4vvLdOQp7CCcfgbYC8g83K7gAg/Ijtf5f6yqmg.jpg?size=908x1080&amp;quality=96&amp;sign=235db2be951f7442efaf63de0f5075a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3888432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0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1535</Words>
  <Application>Microsoft Office PowerPoint</Application>
  <PresentationFormat>Экран (4:3)</PresentationFormat>
  <Paragraphs>142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Портреты Максима Горького  онлайн - арт- презентация</vt:lpstr>
      <vt:lpstr> Максим Горький (Пешков Алексей Максимович) (1868-1936) - русский и советский писатель, поэт, прозаик, драматург, журналист, публицист и общественный деятель. Стал известным, как автор революционных гуманистических произведений и оппозиционер царского режима.  В начале 20 века примкнул к рядам идеологов богостроительства и в 1909 году поддерживал адептов этого течения в содержании школы на острове Капри для рабочих. В эмиграции прожил около 18 лет, из них 15 лет в Италии, иностранцев не любил и языки тамошние не изучал. Вернувшись в СССР Максим Горький инициировал создание Союза писателей СССР и стал его первым председателем правления. Дружил со Иосифом Виссарионовичем Сталиным.  С 1932 по 1990 год имя Максима Горького носила его малая родина - Нижний Новгород. Портретов Максима Горького и жанровых сюжетов с ним написано немало. Этими картинами владеют многочисленные музеи и частные коллекционеры живописи.</vt:lpstr>
      <vt:lpstr>Слайд 3</vt:lpstr>
      <vt:lpstr> Анненков Юрий Павлович (1889 - 1974), русский график и живописец, художник театра и кино. </vt:lpstr>
      <vt:lpstr> Анненков Юрий Павлович (1889 – 1974), русский график и живописец, художник театра и кино. </vt:lpstr>
      <vt:lpstr>Шухаев Василий Иванович (1887 – 1973) , живописец, художник-портретист, график, один из самобытных представителей неоклассики.</vt:lpstr>
      <vt:lpstr>Андреев Николай Андреевич (1873 - 1932), выдающийся русский художник, скульптор и график.</vt:lpstr>
      <vt:lpstr>Нестеров Михаил Васильевич (1862 - 1942), выдающийся мастер историко-религиозного и портретного жанра.</vt:lpstr>
      <vt:lpstr> Шлейн Николай Павлович (1873 - 1952), живописец, портретист. </vt:lpstr>
      <vt:lpstr>Богданов-Бельский Николай Петрович (1868 - 1945), художник реалистической школы, академик живописи.</vt:lpstr>
      <vt:lpstr>Григорьев Борис Дмитриевич (1886 - 1939), художник-модернист, представитель авангарда.</vt:lpstr>
      <vt:lpstr>Серов Валентин Александрович (1865 - 1911) , живописец.</vt:lpstr>
      <vt:lpstr>Бродский Исаак Израилевич  (1884 - 1939), живописец и график.</vt:lpstr>
      <vt:lpstr>Бродский Исаак Израилевич  (1884 - 1939), живописец и график.</vt:lpstr>
      <vt:lpstr>Репин Илья Ефимович (1844-1930) русский живописец, педагог, профессор.</vt:lpstr>
      <vt:lpstr>Лазарь Алексеевич Хныгин (1882-1969) - русский и советский художник-живописец и график. </vt:lpstr>
      <vt:lpstr>Ефанов Василий Прокофьевич (1900-1978) художник-живописец, мастер парадного портрета, график, педагог.</vt:lpstr>
      <vt:lpstr>Павел Дмитриевич Корин  (1892-1967),  художник-живописец, монументалист, мастер портрета, реставратор, педагог.</vt:lpstr>
      <vt:lpstr>Успенский Тихон Васильевич (1900-1936), художник</vt:lpstr>
      <vt:lpstr>Борисов Иван Филиппович (1888-58), художник.</vt:lpstr>
      <vt:lpstr>Ефанов Василий Прокофьевич (1900-1978), художник-живописец, мастер парадного портрета, график, педагог.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packardbell</dc:creator>
  <cp:lastModifiedBy>ok</cp:lastModifiedBy>
  <cp:revision>47</cp:revision>
  <dcterms:created xsi:type="dcterms:W3CDTF">2016-09-24T07:16:57Z</dcterms:created>
  <dcterms:modified xsi:type="dcterms:W3CDTF">2023-03-28T05:40:33Z</dcterms:modified>
</cp:coreProperties>
</file>