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57" r:id="rId4"/>
    <p:sldId id="266" r:id="rId5"/>
    <p:sldId id="258" r:id="rId6"/>
    <p:sldId id="259" r:id="rId7"/>
    <p:sldId id="268" r:id="rId8"/>
    <p:sldId id="270" r:id="rId9"/>
    <p:sldId id="271" r:id="rId10"/>
    <p:sldId id="272" r:id="rId11"/>
    <p:sldId id="273" r:id="rId12"/>
    <p:sldId id="274" r:id="rId13"/>
    <p:sldId id="276" r:id="rId14"/>
    <p:sldId id="280" r:id="rId15"/>
    <p:sldId id="281" r:id="rId16"/>
    <p:sldId id="292" r:id="rId17"/>
    <p:sldId id="293" r:id="rId18"/>
    <p:sldId id="294" r:id="rId19"/>
    <p:sldId id="289" r:id="rId20"/>
    <p:sldId id="291" r:id="rId21"/>
    <p:sldId id="264" r:id="rId22"/>
    <p:sldId id="295" r:id="rId23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46" d="100"/>
          <a:sy n="46" d="100"/>
        </p:scale>
        <p:origin x="-1464" y="-11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A1B9-099A-4D01-A942-37DC315F5D98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A78C2-49B4-44D0-A868-EF34DAADE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9D907-3DB1-4B28-8862-D5B84EA35D9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AD28-FBDA-4D62-AAAD-326B6BF91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2" y="2149159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2" y="3044826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9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6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69" y="382272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C054-EDF4-43E4-B3E0-A3D5B7BE0DAF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1CD5-6331-402A-A04C-77A763727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04456" y="1056184"/>
            <a:ext cx="6637631" cy="1360372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февраля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184" y="2712368"/>
            <a:ext cx="11101465" cy="2345257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памяти юного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героя-антифашиста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0391" y="0"/>
            <a:ext cx="9501209" cy="940120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   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Ленинградская школьница летом 1941г. поехала на каникулы к бабушке в Белоруссию. Там ее и застала война. Спустя несколько месяцев Зина вступила в подпольную организацию «Юные патриоты». Потом стала разведчицей в партизанском отряде имени Ворошилова.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Посмертно присвоено звание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Героя Советского Союза</a:t>
            </a:r>
          </a:p>
          <a:p>
            <a:endParaRPr lang="ru-RU" dirty="0"/>
          </a:p>
        </p:txBody>
      </p:sp>
      <p:pic>
        <p:nvPicPr>
          <p:cNvPr id="4" name="Рисунок 3" descr="http://gazeta.aif.ru/data/mags/kids/143/pics/22_01_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20" y="624136"/>
            <a:ext cx="34563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J:\пионерыгерои\герой ссс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16824"/>
            <a:ext cx="3272683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800600"/>
            <a:ext cx="4024536" cy="1637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Зинаида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Портнова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20.02. 1926 – 10.01.1944 гг.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912168"/>
            <a:ext cx="11521440" cy="1600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 Советского Союза!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gazeta.aif.ru/data/mags/kids/143/pics/22_01_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00297"/>
            <a:ext cx="305371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azeta.aif.ru/data/mags/kids/143/pics/22_01_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378" y="4900614"/>
            <a:ext cx="302704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azeta.aif.ru/data/mags/kids/143/pics/22_01_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900613"/>
            <a:ext cx="3200422" cy="38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azeta.aif.ru/data/mags/kids/143/pics/22_01_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1226" y="2400284"/>
            <a:ext cx="30003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21" y="6500825"/>
            <a:ext cx="2100277" cy="991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Лёня Голиков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0272" y="8501089"/>
            <a:ext cx="2700356" cy="991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Марат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Казей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0774" y="8501089"/>
            <a:ext cx="2700356" cy="991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Зинаида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Портнова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3168" y="6312768"/>
            <a:ext cx="2700356" cy="991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Валентин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936"/>
            <a:ext cx="12801600" cy="9601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0404" y="400019"/>
            <a:ext cx="9101201" cy="9201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  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  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Лара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Михеенко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была партизанкой-разведчицей. Выведывала расположение вражеских батарей, считала машины, двигавшиеся по большаку в сторону фронта, запоминала, какие поезда, с каким грузом приходят на станцию Пустошка.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Посмертно награждена орденом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Отечественной войны I степени </a:t>
            </a:r>
          </a:p>
          <a:p>
            <a:endParaRPr lang="ru-RU" dirty="0"/>
          </a:p>
        </p:txBody>
      </p:sp>
      <p:pic>
        <p:nvPicPr>
          <p:cNvPr id="4" name="Рисунок 3" descr="http://gazeta.aif.ru/data/mags/kids/143/pics/22_01_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160" y="840160"/>
            <a:ext cx="294703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J:\пионерыгерои\орден отеч. вой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20" y="6744816"/>
            <a:ext cx="2468680" cy="26003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872608"/>
            <a:ext cx="4240560" cy="1637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Лариса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Михеенко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4.11.1929 –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4.11. 1943 гг.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430" y="300006"/>
            <a:ext cx="9201170" cy="910120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1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Юный разведчик. Водил за нос целый отряд гитлеровцев, выслеживающих партизан,  проскальзывал тенью мимо усиленных постов врага; мог запомнить с точностью до одного солдата численность сразу нескольких гитлеровских подразделений, расположенных в разных местах…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Посмертно награжден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орденом Красного Знамени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/>
          </a:p>
        </p:txBody>
      </p:sp>
      <p:pic>
        <p:nvPicPr>
          <p:cNvPr id="4" name="Рисунок 3" descr="http://gazeta.aif.ru/data/mags/kids/143/pics/22_01_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52" y="840160"/>
            <a:ext cx="3333750" cy="389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J:\пионерыгерои\орден красного зна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68" y="6744816"/>
            <a:ext cx="1920731" cy="22152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0120" y="4944616"/>
            <a:ext cx="3672408" cy="1637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Володя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Дубинин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29.09.1927 – 4.01.1942 гг.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0120" y="5880720"/>
            <a:ext cx="3816424" cy="18722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Оля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Корнеева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1927-19.09.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1942 гг.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00523" y="400019"/>
            <a:ext cx="8301096" cy="7701016"/>
          </a:xfrm>
        </p:spPr>
        <p:txBody>
          <a:bodyPr>
            <a:noAutofit/>
          </a:bodyPr>
          <a:lstStyle/>
          <a:p>
            <a:endParaRPr lang="ru-RU" sz="2500" dirty="0" smtClean="0"/>
          </a:p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началось война. Оле Корнеевой из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Любохны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было 14 лет. Она помогала народным мстителям: ночью расклеивала листовки, днем уходила на большак или перекрестки дорог и наблюдала за движением техники и живой силы противника. Оля была исполнительным и смелым человеком. </a:t>
            </a:r>
          </a:p>
          <a:p>
            <a:pPr algn="ctr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Посмертно награждена медалью </a:t>
            </a:r>
          </a:p>
          <a:p>
            <a:pPr algn="ctr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 отвагу»</a:t>
            </a:r>
          </a:p>
          <a:p>
            <a:endParaRPr lang="ru-RU" sz="2500" dirty="0"/>
          </a:p>
        </p:txBody>
      </p:sp>
      <p:pic>
        <p:nvPicPr>
          <p:cNvPr id="6" name="Рисунок 5" descr="C:\Users\ok\Desktop\cd2ebafb412ec49854842a88422d0ae6.jpg"/>
          <p:cNvPicPr/>
          <p:nvPr/>
        </p:nvPicPr>
        <p:blipFill>
          <a:blip r:embed="rId3" cstate="print"/>
          <a:srcRect l="8489" t="5787" r="19562" b="11829"/>
          <a:stretch>
            <a:fillRect/>
          </a:stretch>
        </p:blipFill>
        <p:spPr bwMode="auto">
          <a:xfrm>
            <a:off x="352128" y="1056184"/>
            <a:ext cx="33123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0120" y="5088632"/>
            <a:ext cx="3600400" cy="19442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3600" b="1" dirty="0" smtClean="0">
                <a:latin typeface="Times New Roman" pitchFamily="18" charset="0"/>
                <a:cs typeface="Times New Roman" pitchFamily="18" charset="0"/>
              </a:rPr>
              <a:t>Ваня</a:t>
            </a:r>
            <a:r>
              <a:rPr lang="en-US" sz="1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600" b="1" dirty="0" err="1" smtClean="0">
                <a:latin typeface="Times New Roman" pitchFamily="18" charset="0"/>
                <a:cs typeface="Times New Roman" pitchFamily="18" charset="0"/>
              </a:rPr>
              <a:t>Хандешин</a:t>
            </a:r>
            <a:endParaRPr lang="ru-RU" sz="1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  1928 -26.03. </a:t>
            </a:r>
          </a:p>
          <a:p>
            <a:pPr algn="ctr"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1943 гг.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00470" y="384048"/>
            <a:ext cx="8501122" cy="8817133"/>
          </a:xfrm>
        </p:spPr>
        <p:txBody>
          <a:bodyPr>
            <a:normAutofit/>
          </a:bodyPr>
          <a:lstStyle/>
          <a:p>
            <a:endParaRPr lang="ru-RU" sz="2500" dirty="0" smtClean="0"/>
          </a:p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Мальчику не было еще 14 лет, когда над родной деревней засвистели пули и осколки снарядов. Пришли фашисты, и Ваня, вместе с братом Колей оказался в фашистском лагере. Вскоре он сбежал  из лагеря, захватив с собой брата, и нашел партизанский отряд. Ваня стал партизанским разведчиком.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Посмертно награжден медалью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«За отвагу»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https://ds03.infourok.ru/uploads/ex/0615/00023c7c-afe87127/img29.jpg"/>
          <p:cNvPicPr/>
          <p:nvPr/>
        </p:nvPicPr>
        <p:blipFill>
          <a:blip r:embed="rId3" cstate="print"/>
          <a:srcRect l="58470" t="23641" r="11245" b="29787"/>
          <a:stretch>
            <a:fillRect/>
          </a:stretch>
        </p:blipFill>
        <p:spPr bwMode="auto">
          <a:xfrm>
            <a:off x="496144" y="912168"/>
            <a:ext cx="31683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2128" y="5520680"/>
            <a:ext cx="3384376" cy="13681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Витя Сентюрин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1928-13.03.1943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00457" y="300006"/>
            <a:ext cx="8701148" cy="8301096"/>
          </a:xfrm>
        </p:spPr>
        <p:txBody>
          <a:bodyPr>
            <a:noAutofit/>
          </a:bodyPr>
          <a:lstStyle/>
          <a:p>
            <a:endParaRPr lang="ru-RU" sz="2200" dirty="0" smtClean="0"/>
          </a:p>
          <a:p>
            <a:endParaRPr lang="ru-RU" sz="2200" dirty="0" smtClean="0"/>
          </a:p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отважным разведчиком, не зная устали ходил в город Дятьково, в поселки и села, занятые фашистами и приносил ценные сведения о расположении частей немцев их техники, танков. </a:t>
            </a:r>
          </a:p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 1943 погиб смертью храбрых во время боевого задания.</a:t>
            </a:r>
          </a:p>
          <a:p>
            <a:pPr algn="ctr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 награжден медалью </a:t>
            </a:r>
          </a:p>
          <a:p>
            <a:pPr algn="ctr"/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 боевые заслуги»</a:t>
            </a:r>
          </a:p>
        </p:txBody>
      </p:sp>
      <p:pic>
        <p:nvPicPr>
          <p:cNvPr id="6" name="Рисунок 5" descr="C:\Users\ok\Desktop\img7.jpg"/>
          <p:cNvPicPr/>
          <p:nvPr/>
        </p:nvPicPr>
        <p:blipFill>
          <a:blip r:embed="rId3" cstate="print"/>
          <a:srcRect l="28438" t="22120" r="32256" b="6682"/>
          <a:stretch>
            <a:fillRect/>
          </a:stretch>
        </p:blipFill>
        <p:spPr bwMode="auto">
          <a:xfrm>
            <a:off x="424136" y="984176"/>
            <a:ext cx="30243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8" y="6024736"/>
            <a:ext cx="4211639" cy="12241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Миша Куприн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1927-1942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&amp;Mcy;&amp;icy;&amp;shcy;&amp;acy; &amp;Kcy;&amp;ucy;&amp;pcy;&amp;rcy;&amp;icy;&amp;ncy;.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44" y="840160"/>
            <a:ext cx="390051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00640" y="384048"/>
            <a:ext cx="7248831" cy="6976872"/>
          </a:xfrm>
        </p:spPr>
        <p:txBody>
          <a:bodyPr>
            <a:normAutofit fontScale="85000" lnSpcReduction="20000"/>
          </a:bodyPr>
          <a:lstStyle/>
          <a:p>
            <a:endParaRPr lang="ru-RU" sz="2800" dirty="0" smtClean="0"/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было 14 лет.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Юный герой из села Косилова                     ( Жуковского района) повторил легендарный подвиг Ивана Сусанина. Он завёл отряд карателей в болото. Сам погиб как герой.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Награжден орденом Отечественной войны 1 степени, медалями «Партизан Отечественной войны», «За оборону Кавказа», «За победу над Германией в Великой Отечественной войне</a:t>
            </a:r>
          </a:p>
          <a:p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0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 подпольного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пионерского отряда в городе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Щорсе на Украине. Оказывала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большую помощь партизанам в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борьбе с немецко-фашистскими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захватчиками. Собирали сведения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вражеских военных объектах,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связной,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распространяла листовки.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1943 была  расстреляна. </a:t>
            </a:r>
            <a:endParaRPr lang="ru-RU" sz="3400" dirty="0"/>
          </a:p>
        </p:txBody>
      </p:sp>
      <p:pic>
        <p:nvPicPr>
          <p:cNvPr id="5" name="Рисунок 4" descr="https://ds04.infourok.ru/uploads/ex/128a/00052f21-c54cb5a1/640/img11.jpg"/>
          <p:cNvPicPr/>
          <p:nvPr/>
        </p:nvPicPr>
        <p:blipFill>
          <a:blip r:embed="rId3" cstate="print"/>
          <a:srcRect l="51719" t="3958" r="18594" b="47708"/>
          <a:stretch>
            <a:fillRect/>
          </a:stretch>
        </p:blipFill>
        <p:spPr bwMode="auto">
          <a:xfrm>
            <a:off x="640160" y="480120"/>
            <a:ext cx="34563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 noGrp="1"/>
          </p:cNvSpPr>
          <p:nvPr>
            <p:ph type="body" sz="half" idx="2"/>
          </p:nvPr>
        </p:nvSpPr>
        <p:spPr>
          <a:xfrm>
            <a:off x="352128" y="4584576"/>
            <a:ext cx="4211637" cy="2088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Нина Сагайдак</a:t>
            </a:r>
          </a:p>
          <a:p>
            <a:pPr algn="ctr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1927-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19.05.1943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16625" y="696913"/>
            <a:ext cx="7984976" cy="4967287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Ленинградская школьница, разведчица 6-й Калининской партизанской бригады. Взорвала железнодорожный мост через реку Дрисса. Расстреляна немцами.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Посмертно награждена орденом         «Отечественной войны» 1   степени</a:t>
            </a:r>
            <a:endParaRPr lang="ru-RU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800600"/>
            <a:ext cx="4211639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Юта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Бондаровская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6.01.1928-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28.02.1944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ds01.infourok.ru/uploads/ex/062a/00005449-bb3e3598/2/640/img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29395" t="26549" r="33068" b="2338"/>
          <a:stretch>
            <a:fillRect/>
          </a:stretch>
        </p:blipFill>
        <p:spPr bwMode="auto">
          <a:xfrm>
            <a:off x="280120" y="336104"/>
            <a:ext cx="3557195" cy="4392488"/>
          </a:xfrm>
          <a:prstGeom prst="rect">
            <a:avLst/>
          </a:prstGeom>
          <a:noFill/>
        </p:spPr>
      </p:pic>
      <p:pic>
        <p:nvPicPr>
          <p:cNvPr id="8" name="Picture 4" descr="https://ds01.infourok.ru/uploads/ex/062a/00005449-bb3e3598/2/640/img12.jpg"/>
          <p:cNvPicPr>
            <a:picLocks noChangeAspect="1" noChangeArrowheads="1"/>
          </p:cNvPicPr>
          <p:nvPr/>
        </p:nvPicPr>
        <p:blipFill>
          <a:blip r:embed="rId3" cstate="print"/>
          <a:srcRect l="72836" t="45455" r="2885" b="22727"/>
          <a:stretch>
            <a:fillRect/>
          </a:stretch>
        </p:blipFill>
        <p:spPr bwMode="auto">
          <a:xfrm>
            <a:off x="2224336" y="6456784"/>
            <a:ext cx="1865350" cy="2304256"/>
          </a:xfrm>
          <a:prstGeom prst="rect">
            <a:avLst/>
          </a:prstGeom>
          <a:noFill/>
        </p:spPr>
      </p:pic>
      <p:pic>
        <p:nvPicPr>
          <p:cNvPr id="9" name="Picture 4" descr="https://ds01.infourok.ru/uploads/ex/062a/00005449-bb3e3598/2/640/img12.jpg"/>
          <p:cNvPicPr>
            <a:picLocks noChangeAspect="1" noChangeArrowheads="1"/>
          </p:cNvPicPr>
          <p:nvPr/>
        </p:nvPicPr>
        <p:blipFill>
          <a:blip r:embed="rId3" cstate="print"/>
          <a:srcRect l="5713" t="40909" r="75721" b="15152"/>
          <a:stretch>
            <a:fillRect/>
          </a:stretch>
        </p:blipFill>
        <p:spPr bwMode="auto">
          <a:xfrm>
            <a:off x="280120" y="6456784"/>
            <a:ext cx="1656184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609/000499e8-8496720f/img3.jpg"/>
          <p:cNvPicPr>
            <a:picLocks noChangeAspect="1" noChangeArrowheads="1"/>
          </p:cNvPicPr>
          <p:nvPr/>
        </p:nvPicPr>
        <p:blipFill>
          <a:blip r:embed="rId3" cstate="print"/>
          <a:srcRect l="26775" t="65299" r="1564" b="9701"/>
          <a:stretch>
            <a:fillRect/>
          </a:stretch>
        </p:blipFill>
        <p:spPr bwMode="auto">
          <a:xfrm>
            <a:off x="928192" y="3648472"/>
            <a:ext cx="11008583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192" y="1200200"/>
            <a:ext cx="11233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 отцами поравнялись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геройством…»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6184" y="1104256"/>
            <a:ext cx="11521440" cy="8496944"/>
          </a:xfrm>
        </p:spPr>
        <p:txBody>
          <a:bodyPr numCol="2">
            <a:normAutofit fontScale="47500" lnSpcReduction="20000"/>
          </a:bodyPr>
          <a:lstStyle/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Аксён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Тимонин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Алёша Кузнецов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Альберт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Купша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Аркадий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Каманин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Валерий Волков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Валя Зенкина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Валя Котик, Герой Советского Союза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Ваня Андрианов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Ваня Васильченко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Коробко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Шишковский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Витя Коваленко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Витя Коробков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Витя Хоменко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Володя Дубинин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Володя Казначеев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Володя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Колядов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Володя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Саморуха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Володя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Щербацевич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Галя Комлева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Гриша Акопян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Зина Портнова, Герой Советского Союза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Камилия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Шага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Киря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Баев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Мяготин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Михеенко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Лёня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Анкинович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Лёня Голиков, Герой Советского Союза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Вашкевич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Лида Матвеева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Люся Герасименко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Казей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Герой Советского Союза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Мария Мухина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Маркс Кротов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Миша Гаврилов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Надя Богданова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Куковерова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Нина Сагайдак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Павлик Морозов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Павлуша Андреев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Зайченко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Пинкензон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Саша Бородулин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Саша Ковалёв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Саша Колесников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Толя Шумов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Шура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Кобер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Шура Ефремов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Бондаровская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Коля Рыжов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Костя Кравчук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4256" y="408112"/>
            <a:ext cx="10297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пионеров – героев Великой Отечественной войны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00405" y="1200125"/>
            <a:ext cx="6637631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0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089" y="2900350"/>
            <a:ext cx="11101465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271502" y="63048"/>
            <a:ext cx="258597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0258"/>
            <a:ext cx="12601619" cy="51398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 rot="10800000" flipV="1">
            <a:off x="0" y="3685435"/>
            <a:ext cx="12801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50" y="600047"/>
            <a:ext cx="5400713" cy="89870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0312" y="-600112"/>
            <a:ext cx="8201083" cy="710963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73380" indent="-13112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Юные безусые герои,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indent="-13112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Юными остались вы навек.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indent="-13112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Перед вашим вдруг ожившим строем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indent="-13112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Мы стоим, не поднимая век.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indent="-13112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Боль и гнев сейчас тому причиной,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indent="-13112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Благодарность вечная вам всем,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indent="-13112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Маленькие стойкие мужчины,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indent="-13112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Девочки, достойные поэм.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вас? Попробуй перечислить,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 Не сочтёшь, а, впрочем, всё равно,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 Вы сегодня с нами,  в наших мыслях,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33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    В каждой песне, лёгком шуме листьев,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733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Тихо постучавшихся в окно.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080777" y="63048"/>
            <a:ext cx="640047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indent="377825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Торжественный митинг, посвященный 70-летию начала партизанского движения на Новгородской земле - Великий Новгор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982" y="1100112"/>
            <a:ext cx="3070407" cy="4400581"/>
          </a:xfrm>
          <a:prstGeom prst="rect">
            <a:avLst/>
          </a:prstGeom>
          <a:noFill/>
        </p:spPr>
      </p:pic>
      <p:pic>
        <p:nvPicPr>
          <p:cNvPr id="23558" name="Picture 6" descr="29 октября родились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2677" y="5600673"/>
            <a:ext cx="493892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160" y="1704256"/>
            <a:ext cx="11521440" cy="5800679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00405" y="1200125"/>
            <a:ext cx="6637631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0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089" y="2900350"/>
            <a:ext cx="11101465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271502" y="63048"/>
            <a:ext cx="258597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81" y="1488233"/>
            <a:ext cx="12601619" cy="480747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sz="4000" b="1" dirty="0" smtClean="0">
              <a:solidFill>
                <a:schemeClr val="accent2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февраля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Российской Федерации и ряде зарубежных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стран отметят День юного героя-антифашиста.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Этот день отмечается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ежегодно с 1964 года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/>
              <a:t> 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00405" y="1200125"/>
            <a:ext cx="6637631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0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089" y="2900350"/>
            <a:ext cx="11101465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271502" y="63048"/>
            <a:ext cx="258597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81" y="1056185"/>
            <a:ext cx="12601619" cy="717734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День юного героя-антифашиста отмечается в мире с 1964 года, который утвержден был очередной Ассамблеей ООН, в честь погибших участников антифашистских демонстраций - французского школьника Даниэля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Фери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и иракского мальчика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Фадыла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Джамаля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февраля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Российской Федерации и ряде зарубежных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стран отметят День юного героя-антифашиста.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Этот день отмечается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ежегодно с 1964 года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/>
              <a:t> 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00405" y="1200125"/>
            <a:ext cx="6637631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0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089" y="2900350"/>
            <a:ext cx="11101465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271502" y="63048"/>
            <a:ext cx="258597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0258"/>
            <a:ext cx="12601619" cy="51398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 rot="10800000" flipV="1">
            <a:off x="1000200" y="-7584"/>
            <a:ext cx="10657184" cy="960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Мальчишки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герои большой войны. Они сражались рядом со старшими - отцами, братьями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E2B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936"/>
            <a:ext cx="12801600" cy="960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00405" y="1200125"/>
            <a:ext cx="6637631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en-US" sz="10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089" y="2900350"/>
            <a:ext cx="11101465" cy="168353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endParaRPr lang="ru-RU" sz="10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271502" y="63048"/>
            <a:ext cx="258597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0258"/>
            <a:ext cx="12601619" cy="51398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 rot="10800000" flipV="1">
            <a:off x="0" y="3685435"/>
            <a:ext cx="12801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лида вашкевич Собеседник.ру"/>
          <p:cNvPicPr>
            <a:picLocks noChangeAspect="1" noChangeArrowheads="1"/>
          </p:cNvPicPr>
          <p:nvPr/>
        </p:nvPicPr>
        <p:blipFill>
          <a:blip r:embed="rId3" cstate="print"/>
          <a:srcRect t="5493" b="59718"/>
          <a:stretch>
            <a:fillRect/>
          </a:stretch>
        </p:blipFill>
        <p:spPr bwMode="auto">
          <a:xfrm>
            <a:off x="1" y="2900349"/>
            <a:ext cx="8756639" cy="250033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00325" y="500033"/>
            <a:ext cx="8601091" cy="259147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Вспомним всех поимённо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Горем вспомним своим.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не мёртвым,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надо - живым</a:t>
            </a:r>
          </a:p>
        </p:txBody>
      </p:sp>
      <p:pic>
        <p:nvPicPr>
          <p:cNvPr id="18436" name="Picture 4" descr="лида вашкевич Собеседник.ру"/>
          <p:cNvPicPr>
            <a:picLocks noChangeAspect="1" noChangeArrowheads="1"/>
          </p:cNvPicPr>
          <p:nvPr/>
        </p:nvPicPr>
        <p:blipFill>
          <a:blip r:embed="rId3" cstate="print"/>
          <a:srcRect t="55556" b="8889"/>
          <a:stretch>
            <a:fillRect/>
          </a:stretch>
        </p:blipFill>
        <p:spPr bwMode="auto">
          <a:xfrm>
            <a:off x="3100365" y="5600706"/>
            <a:ext cx="94253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372" y="600012"/>
            <a:ext cx="9301228" cy="9001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 свои десять с небольшим лет он в боях с оккупантами лично уничтожил 78 немецких солдат и офицеров, подорвал 9 автомашин с боеприпасами. Он участвовал в 27 боевых операциях, взрыве 2 железнодорожных и 12 шоссейных мостов.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Посмертно  присвоено звание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Героя Советского Союза</a:t>
            </a:r>
            <a:endParaRPr lang="ru-RU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azeta.aif.ru/data/mags/kids/143/pics/22_01_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8" y="696144"/>
            <a:ext cx="305371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пионерыгерои\герой ссс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20" y="6600800"/>
            <a:ext cx="3272683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28592"/>
            <a:ext cx="3664496" cy="16373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Лёня Голиков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 .06. 1926 – 24.01. 1943 гг.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378" y="0"/>
            <a:ext cx="9401241" cy="94012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sz="4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Белорусскому школьнику было чуть больше тринадцати лет, когда он ушел к партизанам вместе со своей сестрой. Он стал разведчиком.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Посмертно  присвоено звание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Героя Советского Союза</a:t>
            </a:r>
            <a:endParaRPr lang="ru-RU" sz="3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gazeta.aif.ru/data/mags/kids/143/pics/22_01_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44" y="768152"/>
            <a:ext cx="302704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J:\пионерыгерои\герой ссс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20" y="6672808"/>
            <a:ext cx="3272685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2128" y="4872608"/>
            <a:ext cx="3240360" cy="1637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Казей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10.10. 1929 – 11.1944 гг.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asyen.ru/_ld/256/s7971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0440" y="768152"/>
            <a:ext cx="9369171" cy="5760641"/>
          </a:xfrm>
        </p:spPr>
        <p:txBody>
          <a:bodyPr>
            <a:normAutofit fontScale="25000" lnSpcReduction="20000"/>
          </a:bodyPr>
          <a:lstStyle/>
          <a:p>
            <a:endParaRPr lang="en-US" sz="31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свои 12 лет , тогда пятиклассник</a:t>
            </a:r>
          </a:p>
          <a:p>
            <a:pPr algn="ctr">
              <a:buNone/>
            </a:pPr>
            <a:r>
              <a:rPr lang="ru-RU" sz="1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Шепетовской</a:t>
            </a:r>
            <a:r>
              <a:rPr lang="ru-RU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школы, стал разведчиком</a:t>
            </a:r>
          </a:p>
          <a:p>
            <a:pPr algn="ctr">
              <a:buNone/>
            </a:pPr>
            <a:r>
              <a:rPr lang="ru-RU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партизанском отряде.</a:t>
            </a:r>
            <a:endParaRPr lang="en-US" sz="1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 бесстрашно пробирался в расположение</a:t>
            </a:r>
            <a:endParaRPr lang="en-US" sz="1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вражеских войск, добывал для партизан</a:t>
            </a:r>
          </a:p>
          <a:p>
            <a:pPr algn="ctr">
              <a:buNone/>
            </a:pPr>
            <a:r>
              <a:rPr lang="ru-RU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Ценные сведения о постах охраны</a:t>
            </a:r>
          </a:p>
          <a:p>
            <a:pPr algn="ctr">
              <a:buNone/>
            </a:pPr>
            <a:r>
              <a:rPr lang="ru-RU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железнодорожных станций, военных складах,</a:t>
            </a:r>
          </a:p>
          <a:p>
            <a:pPr>
              <a:buNone/>
            </a:pPr>
            <a:r>
              <a:rPr lang="ru-RU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дислокации вражеских</a:t>
            </a:r>
            <a:r>
              <a:rPr lang="en-US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подразделений.</a:t>
            </a:r>
            <a:endParaRPr lang="en-US" sz="1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Посмертно присвоено звание </a:t>
            </a:r>
            <a:endParaRPr lang="en-US" sz="1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Героя Советского Союза</a:t>
            </a:r>
          </a:p>
          <a:p>
            <a:endParaRPr lang="ru-RU" dirty="0"/>
          </a:p>
        </p:txBody>
      </p:sp>
      <p:pic>
        <p:nvPicPr>
          <p:cNvPr id="4" name="Рисунок 3" descr="http://gazeta.aif.ru/data/mags/kids/143/pics/22_01_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12" y="984176"/>
            <a:ext cx="30003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J:\пионерыгерои\герой ссс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44816"/>
            <a:ext cx="3010868" cy="2300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088632"/>
            <a:ext cx="3592488" cy="1637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Валентин Котик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11.02. 1930 –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17.02. 1944 гг.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739</Words>
  <Application>Microsoft Office PowerPoint</Application>
  <PresentationFormat>A3 (297x420 мм)</PresentationFormat>
  <Paragraphs>213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Герои Советского Союза!</vt:lpstr>
      <vt:lpstr>Слайд 12</vt:lpstr>
      <vt:lpstr>Слайд 13</vt:lpstr>
      <vt:lpstr>Слайд 14</vt:lpstr>
      <vt:lpstr>Слайд 15</vt:lpstr>
      <vt:lpstr>Слайд 16</vt:lpstr>
      <vt:lpstr>Миша Куприн 1927-1942</vt:lpstr>
      <vt:lpstr>Слайд 18</vt:lpstr>
      <vt:lpstr>Ленинградская школьница, разведчица 6-й Калининской партизанской бригады. Взорвала железнодорожный мост через реку Дрисса. Расстреляна немцами.       Посмертно награждена орденом         «Отечественной войны» 1   степени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Асёнок</dc:creator>
  <cp:lastModifiedBy>ok</cp:lastModifiedBy>
  <cp:revision>56</cp:revision>
  <dcterms:created xsi:type="dcterms:W3CDTF">2015-02-02T13:20:02Z</dcterms:created>
  <dcterms:modified xsi:type="dcterms:W3CDTF">2021-02-08T09:42:40Z</dcterms:modified>
</cp:coreProperties>
</file>