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3" r:id="rId4"/>
    <p:sldId id="259" r:id="rId5"/>
    <p:sldId id="260" r:id="rId6"/>
    <p:sldId id="277" r:id="rId7"/>
    <p:sldId id="271" r:id="rId8"/>
    <p:sldId id="261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0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0A7C-85D7-45E9-88AE-65D48752C41E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A866C-C0F1-4CEA-AD94-D1623F68B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6C-C0F1-4CEA-AD94-D1623F68BAE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6C-C0F1-4CEA-AD94-D1623F68BAE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6C-C0F1-4CEA-AD94-D1623F68BAE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6C-C0F1-4CEA-AD94-D1623F68BAE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6C-C0F1-4CEA-AD94-D1623F68BAE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5A866C-C0F1-4CEA-AD94-D1623F68BAE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3" name="AutoShape 13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7" name="Picture 17" descr="https://catherineasquithgallery.com/uploads/posts/2021-02/1613647450_25-p-fon-dlya-prezentatsii-k-godu-nauk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7544" y="908720"/>
            <a:ext cx="806489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«Топ 15 </a:t>
            </a:r>
          </a:p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интересных открытий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изобретений» </a:t>
            </a:r>
            <a:endParaRPr lang="ru-RU" sz="4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00206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03848" y="5805264"/>
            <a:ext cx="2771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презентация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3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8677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 первый электромагнитный телеграф 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20272" y="1052736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октября 1832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1124744"/>
            <a:ext cx="40324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 первый электромагнитный телеграф российским ученым Павлом Львовичем Шиллингом. </a:t>
            </a:r>
            <a:r>
              <a:rPr lang="ru-RU" sz="2200" b="1" dirty="0" smtClean="0"/>
              <a:t> </a:t>
            </a:r>
          </a:p>
        </p:txBody>
      </p:sp>
      <p:pic>
        <p:nvPicPr>
          <p:cNvPr id="9" name="image39.jpeg" descr="https://im0-tub-ru.yandex.net/i?id=3892fe2d6b6ca155d1df8e66017df97a-l&amp;n=13"/>
          <p:cNvPicPr/>
          <p:nvPr/>
        </p:nvPicPr>
        <p:blipFill>
          <a:blip r:embed="rId4" cstate="print"/>
          <a:srcRect l="62588" r="1871"/>
          <a:stretch>
            <a:fillRect/>
          </a:stretch>
        </p:blipFill>
        <p:spPr>
          <a:xfrm>
            <a:off x="755576" y="1340768"/>
            <a:ext cx="1944216" cy="2592288"/>
          </a:xfrm>
          <a:prstGeom prst="rect">
            <a:avLst/>
          </a:prstGeom>
        </p:spPr>
      </p:pic>
      <p:pic>
        <p:nvPicPr>
          <p:cNvPr id="11" name="image39.jpeg" descr="https://im0-tub-ru.yandex.net/i?id=3892fe2d6b6ca155d1df8e66017df97a-l&amp;n=13"/>
          <p:cNvPicPr/>
          <p:nvPr/>
        </p:nvPicPr>
        <p:blipFill>
          <a:blip r:embed="rId4" cstate="print"/>
          <a:srcRect l="3186" t="3903" r="41054"/>
          <a:stretch>
            <a:fillRect/>
          </a:stretch>
        </p:blipFill>
        <p:spPr>
          <a:xfrm>
            <a:off x="395536" y="4581128"/>
            <a:ext cx="2520280" cy="17728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15816" y="2636912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Публичная работа аппарата состоялась в квартире Шиллинга 21 октября. Павел        Шиллинг	также разработал оригинальный код, в котором каждой букве алфавита        соответствовала     определенная комбинация символов, которая могла проявляться черными и белыми кружками на телеграфном аппарате</a:t>
            </a:r>
          </a:p>
          <a:p>
            <a:r>
              <a:rPr lang="ru-RU" sz="2200" b="1" dirty="0" smtClean="0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653136"/>
            <a:ext cx="6408712" cy="2016224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Однако потребовались еще годы, чтобы довести технологию электрического копирования до совершенства. В 1947 году малоизвестная компания «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Халоид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из города Рочестера приступила к разработке копировальной техники на основе изобретения </a:t>
            </a:r>
            <a:r>
              <a:rPr lang="ru-RU" sz="1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Карлсона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Два года спустя в продаже появилась первая в истории модель копировального аппарата.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1016" y="332656"/>
            <a:ext cx="9145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рождения первой ксерокопии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236296" y="908720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октября 1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Ко дню получения первой ксерокопии, или в двух экземплярах, пожалуйста"/>
          <p:cNvPicPr>
            <a:picLocks noChangeAspect="1" noChangeArrowheads="1"/>
          </p:cNvPicPr>
          <p:nvPr/>
        </p:nvPicPr>
        <p:blipFill>
          <a:blip r:embed="rId3" cstate="print"/>
          <a:srcRect l="49588"/>
          <a:stretch>
            <a:fillRect/>
          </a:stretch>
        </p:blipFill>
        <p:spPr bwMode="auto">
          <a:xfrm>
            <a:off x="179512" y="2708920"/>
            <a:ext cx="2232248" cy="2324692"/>
          </a:xfrm>
          <a:prstGeom prst="rect">
            <a:avLst/>
          </a:prstGeom>
          <a:noFill/>
        </p:spPr>
      </p:pic>
      <p:pic>
        <p:nvPicPr>
          <p:cNvPr id="10" name="Picture 2" descr="Ко дню получения первой ксерокопии, или в двух экземплярах, пожалуйста"/>
          <p:cNvPicPr>
            <a:picLocks noChangeAspect="1" noChangeArrowheads="1"/>
          </p:cNvPicPr>
          <p:nvPr/>
        </p:nvPicPr>
        <p:blipFill>
          <a:blip r:embed="rId3" cstate="print"/>
          <a:srcRect t="3098" r="50412"/>
          <a:stretch>
            <a:fillRect/>
          </a:stretch>
        </p:blipFill>
        <p:spPr bwMode="auto">
          <a:xfrm>
            <a:off x="179512" y="836712"/>
            <a:ext cx="2195736" cy="22526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483768" y="2420888"/>
            <a:ext cx="62646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 в истории ксерокопия была получена 22 октября 1938 года на цинковой пластинке, покрытой слоем серы. Создание на ней статического заряда и облучение пластинки через стекло с нанесенной на него надписью перенесло надпись на слой серы. Прилипшие пылинки позволили прочитать: «10-22-38 ASTORIA».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980728"/>
            <a:ext cx="4644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Изобретатель аппарата - американец Честер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Карлсон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разработавший метод сухой электростатической печати, названный "ксерографией."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2132856"/>
            <a:ext cx="6336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два года после изобретения он запатентовал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изобретение.</a:t>
            </a:r>
            <a:endParaRPr lang="ru-RU" dirty="0"/>
          </a:p>
        </p:txBody>
      </p:sp>
      <p:pic>
        <p:nvPicPr>
          <p:cNvPr id="20484" name="Picture 4" descr="https://i.mycdn.me/i?r=AyH4iRPQ2q0otWIFepML2LxRrCoYWBgQGgU9nFp-LqUvY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653136"/>
            <a:ext cx="2160239" cy="2007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Доктор Роберт Кох обнаруживает возбудителя туберкулеза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64288" y="1196752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октября 1882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3212976"/>
            <a:ext cx="63367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публикациях Коха по проблемам туберкулеза впервые были обозначены принципы, которые затем стали называться постулатами Коха. </a:t>
            </a:r>
          </a:p>
        </p:txBody>
      </p:sp>
      <p:pic>
        <p:nvPicPr>
          <p:cNvPr id="16" name="image41.jpeg" descr="http://vdvgazeta.ru/sites/default/files/inline/images/Kor/koh_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2736304" cy="20162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339752" y="4509120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принципы «получения исчерпывающих доказательств..., что тот или иной микроорганизм действительно непосредственно вызывает определенные заболевания,» — до сих пор остаются теоретическими основами медицинской микробиологи.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268760"/>
            <a:ext cx="3600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 Роберт Кох после 17 лет работы в лаборатории обнаруживает возбудителя туберкулеза. </a:t>
            </a:r>
            <a:endParaRPr lang="ru-RU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3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9145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Изобретен карандаш с грифелем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64288" y="764704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октября 1492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1052736"/>
            <a:ext cx="49685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Изобретен карандаш с грифелем. Само название «карандаш» пришло с востока и в переводе    означает    «черный    камень»    или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«черный   сланец».   </a:t>
            </a:r>
            <a:endParaRPr lang="ru-RU" sz="2200" b="1" dirty="0"/>
          </a:p>
        </p:txBody>
      </p:sp>
      <p:pic>
        <p:nvPicPr>
          <p:cNvPr id="9" name="image42.jpeg" descr="C:\Documents and Settings\pto.RLIB\Рабочий стол\Всё-самое-интересное-разное-Далтон-Гетти-карандаши-2312949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1700808"/>
            <a:ext cx="2711841" cy="21602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19672" y="2780928"/>
            <a:ext cx="64087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Известен   так   называемый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«итальянский карандаш», 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который появился в это время. </a:t>
            </a:r>
          </a:p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представлял собой стержень из глинистого чёрного сланца, завернутого в кожу. </a:t>
            </a:r>
          </a:p>
          <a:p>
            <a:pPr algn="just"/>
            <a:r>
              <a:rPr lang="ru-RU" sz="2000" b="1" dirty="0" smtClean="0"/>
              <a:t> 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39752" y="4509120"/>
            <a:ext cx="65527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Позднее сланец был заменен порошком из жженой кости, замешанным с растительным клеем. Линии, нарисованные этим карандашом, были насыщены цветом. С XVI века в истории карандаша наметились изменения, именно тогда для ведения записей начали использовать графит.</a:t>
            </a: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3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8677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Фирма "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 разработала новый синтетический материал - нейлон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308304" y="764704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октября 1938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734342"/>
            <a:ext cx="64807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Нейлоновые нити используется в составе различной пряжи для улучшения ее потребительских качеств. Преимущества и недостатки изделий с высоким содержанием нейлона практически те же, что и у других полиамидных тканей.</a:t>
            </a:r>
          </a:p>
        </p:txBody>
      </p:sp>
      <p:pic>
        <p:nvPicPr>
          <p:cNvPr id="24578" name="Picture 2" descr="https://infoindustria.com.ua/wp-content/uploads/2018/11/dow-dupont-merger-1024x630.jpg"/>
          <p:cNvPicPr>
            <a:picLocks noChangeAspect="1" noChangeArrowheads="1"/>
          </p:cNvPicPr>
          <p:nvPr/>
        </p:nvPicPr>
        <p:blipFill>
          <a:blip r:embed="rId4" cstate="print"/>
          <a:srcRect l="11538" t="4914" r="15385" b="48401"/>
          <a:stretch>
            <a:fillRect/>
          </a:stretch>
        </p:blipFill>
        <p:spPr bwMode="auto">
          <a:xfrm>
            <a:off x="899592" y="836712"/>
            <a:ext cx="1512168" cy="75608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203848" y="1268760"/>
            <a:ext cx="56886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Нейлон был разработан в фирме </a:t>
            </a:r>
          </a:p>
          <a:p>
            <a:pPr algn="just" fontAlgn="base"/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Pont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1938 году, в процессе поиска материала, близкого по качеству к шелку. А в 1939 году, на Всемирной выставке в Нью-Йорке, появилось название этого волокна, — «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NYlon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по первым буквам названия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New-York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4580" name="Picture 4" descr="https://mama-creative.ru/wp-content/uploads/uolles-hyum-karoze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00808"/>
            <a:ext cx="2736304" cy="179217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187624" y="3573016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прошедшие с тех пор десятилетия нейлон нашел широчайшее применение в различных областях, в частности, в электротехнике (за счет электроизоляционных свойств).</a:t>
            </a: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3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8677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  </a:t>
            </a:r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Христофор Колумб открыл Кубу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64288" y="404664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октября 1492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1268760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 smtClean="0"/>
              <a:t>  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давно стало историческим фактом, что Христофор Колумб открыл Америку. И первыми землями на пути к новому материку оказались небольшие Багамские острова и наиболее крупный остров Куба. Флотилия Колумба, состоявшая из трёх парусных кораблей – «Пинта», «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Нинья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 «Санта Мария», - подошла к первому островку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Багамского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архипелага 12 октября 1492 года. </a:t>
            </a:r>
          </a:p>
        </p:txBody>
      </p:sp>
      <p:pic>
        <p:nvPicPr>
          <p:cNvPr id="27652" name="Picture 4" descr="https://ds04.infourok.ru/uploads/ex/04e7/001588b6-206ddb46/img2.jpg"/>
          <p:cNvPicPr>
            <a:picLocks noChangeAspect="1" noChangeArrowheads="1"/>
          </p:cNvPicPr>
          <p:nvPr/>
        </p:nvPicPr>
        <p:blipFill>
          <a:blip r:embed="rId4" cstate="print"/>
          <a:srcRect l="59849" t="16149" r="-11" b="21251"/>
          <a:stretch>
            <a:fillRect/>
          </a:stretch>
        </p:blipFill>
        <p:spPr bwMode="auto">
          <a:xfrm>
            <a:off x="683568" y="980728"/>
            <a:ext cx="2016224" cy="2356993"/>
          </a:xfrm>
          <a:prstGeom prst="rect">
            <a:avLst/>
          </a:prstGeom>
          <a:noFill/>
        </p:spPr>
      </p:pic>
      <p:pic>
        <p:nvPicPr>
          <p:cNvPr id="27656" name="Picture 8" descr="https://mypresentation.ru/documents_6/6f1976e3c5d57f0d32af0ab9085b729f/img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409728"/>
            <a:ext cx="3168352" cy="244827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563888" y="4581128"/>
            <a:ext cx="53285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уже 27 октября 1492 года великий мореплаватель, по его же словам, впервые ступил на «...прекраснейшую из земель, которую когда-либо видели глаза человека…». Это была Куба, где жили неизвестные дотоле индейцы.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3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8677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Фред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Уоллер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запатентовал водные лыжи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20272" y="1052736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октября 1925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3768" y="1700808"/>
            <a:ext cx="43204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Первый патент на водные лыжи был выдан Фред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Уоллер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Хантингтона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штат Нью-Йорк, 27 октября 1925 года для лыж, которые он разработал самостоятельно и продавал как «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Dolphin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Akwa-Skees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Лыжи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Уоллера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были изготовлены из высушенного в печи красного дерева, как и некоторые лодки того времени.</a:t>
            </a:r>
          </a:p>
        </p:txBody>
      </p:sp>
      <p:pic>
        <p:nvPicPr>
          <p:cNvPr id="30722" name="Picture 2" descr="https://www.peramezat.com/peramezat/dosyalar/yeniurun/6077/178.JPG?m=1584524387"/>
          <p:cNvPicPr>
            <a:picLocks noChangeAspect="1" noChangeArrowheads="1"/>
          </p:cNvPicPr>
          <p:nvPr/>
        </p:nvPicPr>
        <p:blipFill>
          <a:blip r:embed="rId4" cstate="print"/>
          <a:srcRect l="15767" t="1136" r="4721" b="6256"/>
          <a:stretch>
            <a:fillRect/>
          </a:stretch>
        </p:blipFill>
        <p:spPr bwMode="auto">
          <a:xfrm>
            <a:off x="6948264" y="3645024"/>
            <a:ext cx="1851634" cy="2880320"/>
          </a:xfrm>
          <a:prstGeom prst="rect">
            <a:avLst/>
          </a:prstGeom>
          <a:noFill/>
        </p:spPr>
      </p:pic>
      <p:pic>
        <p:nvPicPr>
          <p:cNvPr id="4098" name="Picture 2" descr="https://image.tmdb.org/t/p/w500/jdtGlSK7jlO5cy6qVkEcq7ema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1800200" cy="27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3" name="AutoShape 13" descr="https://remedium.ru/upload/webp/iblock/4e2/pfo-anons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7" name="Picture 17" descr="https://catherineasquithgallery.com/uploads/posts/2021-02/1613647450_25-p-fon-dlya-prezentatsii-k-godu-nauki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467544" y="19888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/>
          </a:p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6984776" cy="230425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этот день в1906 году в Берлине состоялась Морская конференция с участием представителей 29 государств, утвердившая новый международный сигнал бедствия на море, который позднее стал широко известен как сигнал 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SOS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8640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Международным сигналом бедствия утвержден сигнал SOS ••• — — — ••• (ранее по настоянию Маркони действовал сигнал CQD)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92280" y="1484784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октября 1906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fsd.multiurok.ru/html/2020/04/20/s_5e9d8aef77115/img5.jpg"/>
          <p:cNvPicPr>
            <a:picLocks noChangeAspect="1" noChangeArrowheads="1"/>
          </p:cNvPicPr>
          <p:nvPr/>
        </p:nvPicPr>
        <p:blipFill>
          <a:blip r:embed="rId3" cstate="print"/>
          <a:srcRect l="5906" t="20475" r="52751" b="49601"/>
          <a:stretch>
            <a:fillRect/>
          </a:stretch>
        </p:blipFill>
        <p:spPr bwMode="auto">
          <a:xfrm>
            <a:off x="5940152" y="4869160"/>
            <a:ext cx="2520280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124744"/>
            <a:ext cx="5976664" cy="1584176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1952 году магнитная лента была использована для хранения, записи и считывания информации в компьютере 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IBM System 701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8864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Первая запись видеоизображения на магнитную ленту в Лос-Анджелесе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64288" y="1412776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октября 1952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17.jpeg" descr="http://dok.opredelim.com/pars_docs/refs/10/9784/img12.jpg"/>
          <p:cNvPicPr/>
          <p:nvPr/>
        </p:nvPicPr>
        <p:blipFill>
          <a:blip r:embed="rId3" cstate="print"/>
          <a:srcRect l="12987" t="58182" r="11688"/>
          <a:stretch>
            <a:fillRect/>
          </a:stretch>
        </p:blipFill>
        <p:spPr>
          <a:xfrm>
            <a:off x="4644008" y="5013176"/>
            <a:ext cx="4176464" cy="1656184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555776" y="2564904"/>
            <a:ext cx="5976664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Компания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«Бинг Кросби </a:t>
            </a:r>
            <a:r>
              <a:rPr kumimoji="0" lang="ru-RU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Ентерпрайзес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которой принадлежало это начинание, сразу же подсчитала, что видеозапись обходится в три раза дешевле, чем подготовка телевизионного фильма обычным способом. Это событие положило начало эры видеомагнитофонов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2060848"/>
            <a:ext cx="5184576" cy="266429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1675 году Христиан Гюйгенс запатентовал карманные часы с пружинным балансом. Раньше карманные часы были показателем состоятельности их владельца, так как первые экземпляры стоили       очень дорого.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Голландский физик Христиан Гюйгенс запатентовал карманные часы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64288" y="1052736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октября 1675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В 1675 году запатентовал карманные часы"/>
          <p:cNvPicPr>
            <a:picLocks noChangeAspect="1" noChangeArrowheads="1"/>
          </p:cNvPicPr>
          <p:nvPr/>
        </p:nvPicPr>
        <p:blipFill>
          <a:blip r:embed="rId3" cstate="print"/>
          <a:srcRect l="48824" t="28350" r="3926" b="22301"/>
          <a:stretch>
            <a:fillRect/>
          </a:stretch>
        </p:blipFill>
        <p:spPr bwMode="auto">
          <a:xfrm>
            <a:off x="6444208" y="4869160"/>
            <a:ext cx="2304256" cy="1805001"/>
          </a:xfrm>
          <a:prstGeom prst="rect">
            <a:avLst/>
          </a:prstGeom>
          <a:noFill/>
        </p:spPr>
      </p:pic>
      <p:pic>
        <p:nvPicPr>
          <p:cNvPr id="17416" name="Picture 8" descr="https://ds05.infourok.ru/uploads/ex/029a/0012b3c1-2ea3b29d/img1.jpg"/>
          <p:cNvPicPr>
            <a:picLocks noChangeAspect="1" noChangeArrowheads="1"/>
          </p:cNvPicPr>
          <p:nvPr/>
        </p:nvPicPr>
        <p:blipFill>
          <a:blip r:embed="rId4" cstate="print"/>
          <a:srcRect l="64377" t="22050" r="2548" b="17051"/>
          <a:stretch>
            <a:fillRect/>
          </a:stretch>
        </p:blipFill>
        <p:spPr bwMode="auto">
          <a:xfrm>
            <a:off x="1475656" y="2132856"/>
            <a:ext cx="1944216" cy="2488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844824"/>
            <a:ext cx="5184576" cy="1872208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 октября 1806 года Ральф Веджвуд запатентовал в Великобритании первую копировальную бумагу, изначально предназначавшуюся для писчего прибора для слепых.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Англии запатентована первая копирка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164288" y="908720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октября 1806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pload.wikimedia.org/wikipedia/commons/f/f7/Carbon_paper.jpg"/>
          <p:cNvPicPr>
            <a:picLocks noChangeAspect="1" noChangeArrowheads="1"/>
          </p:cNvPicPr>
          <p:nvPr/>
        </p:nvPicPr>
        <p:blipFill>
          <a:blip r:embed="rId3" cstate="print"/>
          <a:srcRect l="2719"/>
          <a:stretch>
            <a:fillRect/>
          </a:stretch>
        </p:blipFill>
        <p:spPr bwMode="auto">
          <a:xfrm>
            <a:off x="6987862" y="4064229"/>
            <a:ext cx="2156138" cy="2793771"/>
          </a:xfrm>
          <a:prstGeom prst="rect">
            <a:avLst/>
          </a:prstGeom>
          <a:noFill/>
        </p:spPr>
      </p:pic>
      <p:pic>
        <p:nvPicPr>
          <p:cNvPr id="1028" name="Picture 4" descr="https://www.wikitree.com/photo.php/c/cd/Wedgwood-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268760"/>
            <a:ext cx="1800200" cy="23265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39752" y="3861048"/>
            <a:ext cx="453650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 копирка пропитывалась типографской краской и была двусторонней. В 1808 году была изобретена пишущая машинка, и применение копировальной бумаги позволило существенно облегчить работу с ней.</a:t>
            </a:r>
            <a:endParaRPr lang="ru-RU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3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-1016" y="332656"/>
            <a:ext cx="8677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Патент на изобретение железнодорожного	электромагнитного двигателя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020272" y="1052736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октября 1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882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2060848"/>
            <a:ext cx="5040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Эдисон получил патент на изобретение железнодорожного электромагнитного двигателя, ставшего впоследствии основой для поездов метро. Большинство метро используют электричество, а не ископаемое топливо для своих поездов. </a:t>
            </a:r>
          </a:p>
          <a:p>
            <a:pPr algn="just"/>
            <a:r>
              <a:rPr lang="ru-RU" sz="2000" b="1" dirty="0" smtClean="0"/>
              <a:t> </a:t>
            </a:r>
            <a:endParaRPr lang="ru-RU" sz="2000" b="1" dirty="0"/>
          </a:p>
        </p:txBody>
      </p:sp>
      <p:pic>
        <p:nvPicPr>
          <p:cNvPr id="9" name="image25.jpeg" descr="http://www.phototopic.ru/uploads/posts/2013-10/1381495229_edison-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9592" y="1628800"/>
            <a:ext cx="2808312" cy="2016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4869160"/>
            <a:ext cx="61926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слышали о том, что в туннелях проложена ещё одна, третья рельса, которая питает двигатель электричеством, она также изобретена Эдисоном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Американский изобретатель Томас Эдисон запатентовал электрическую машину для подсчета голосов на выборах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236296" y="1268760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 октября 1887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5816" y="1268760"/>
            <a:ext cx="4248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Американский изобретатель Томас Эдисон запатентовал электрическую машину для подсчета голосов на выборах.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27.jpeg" descr="http://os1.i.ua/3/1/7855588_8b0fa9b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120" y="4581128"/>
            <a:ext cx="3247702" cy="2069124"/>
          </a:xfrm>
          <a:prstGeom prst="rect">
            <a:avLst/>
          </a:prstGeom>
        </p:spPr>
      </p:pic>
      <p:pic>
        <p:nvPicPr>
          <p:cNvPr id="18434" name="Picture 2" descr="https://iiif.wellcomecollection.org/image/V0026323.jpg/full/full/0/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412776"/>
            <a:ext cx="1787822" cy="242260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5013176"/>
            <a:ext cx="32403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похожие штуки стоят в думах всех уровней.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15816" y="2708920"/>
            <a:ext cx="58326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Изобретение было представлено в Американском парламенте. Устройство было простым: ставился вопрос на голосование, и депутаты, нажимая соответствующие кнопки, выражали свое мнение. </a:t>
            </a:r>
            <a:endParaRPr lang="ru-RU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196752"/>
            <a:ext cx="4608512" cy="122413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 октября 1923 года 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Харвуд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подал заявку на патент часов с автозаводом.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Джон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Харвуд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запатентовал в Швейцарии самозаводящиеся часы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308304" y="980728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октября 1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923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www.horobox.com/Cms_Data/Contents/SampleBusiness/Media/Haberler/Horolojik-Sehir-Efsaneleri/john-harwood-rolex.jpg"/>
          <p:cNvPicPr>
            <a:picLocks noChangeAspect="1" noChangeArrowheads="1"/>
          </p:cNvPicPr>
          <p:nvPr/>
        </p:nvPicPr>
        <p:blipFill>
          <a:blip r:embed="rId3" cstate="print"/>
          <a:srcRect l="2520" t="4291" r="52593" b="11920"/>
          <a:stretch>
            <a:fillRect/>
          </a:stretch>
        </p:blipFill>
        <p:spPr bwMode="auto">
          <a:xfrm>
            <a:off x="755576" y="1196752"/>
            <a:ext cx="1872208" cy="2621091"/>
          </a:xfrm>
          <a:prstGeom prst="rect">
            <a:avLst/>
          </a:prstGeom>
          <a:noFill/>
        </p:spPr>
      </p:pic>
      <p:pic>
        <p:nvPicPr>
          <p:cNvPr id="4" name="Picture 4" descr="https://wing-auctions.c.yimg.jp/sim?furl=auctions.c.yimg.jp/images.auctions.yahoo.co.jp/image/dr000/auc0511/users/c7a601b195c4762f869c778d28cc5d4b276ac7ab/i-img800x533-1574942716v0wlqy461461.jpg&amp;dc=1&amp;sr.fs=20000"/>
          <p:cNvPicPr>
            <a:picLocks noChangeAspect="1" noChangeArrowheads="1"/>
          </p:cNvPicPr>
          <p:nvPr/>
        </p:nvPicPr>
        <p:blipFill>
          <a:blip r:embed="rId4" cstate="print"/>
          <a:srcRect l="9541" t="-3190" r="14011"/>
          <a:stretch>
            <a:fillRect/>
          </a:stretch>
        </p:blipFill>
        <p:spPr bwMode="auto">
          <a:xfrm>
            <a:off x="5940152" y="4077072"/>
            <a:ext cx="2592288" cy="232943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67744" y="4005064"/>
            <a:ext cx="33843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 1926 году компания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Fortis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выпустила первые в мире серийные автоматические часы на основе механизма, созданного 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Харвудом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2348880"/>
            <a:ext cx="57606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Рассмотрев заявку, Бюро интеллектуальной собственности Берна выдало патент уже в сентябре следующего года. </a:t>
            </a:r>
            <a:endParaRPr lang="ru-RU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honoteka.org/uploads/posts/2021-04/1619495913_29-phonoteka_org-p-fon-dlya-prezentatsii-issledovanie-29.jpg"/>
          <p:cNvPicPr>
            <a:picLocks noChangeAspect="1" noChangeArrowheads="1"/>
          </p:cNvPicPr>
          <p:nvPr/>
        </p:nvPicPr>
        <p:blipFill>
          <a:blip r:embed="rId2" cstate="print"/>
          <a:srcRect l="51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988840"/>
            <a:ext cx="4968552" cy="36004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Олимпийских играх в Мехико победу в прыжках в высоту с результатом 2 м 24 см одержал американец Дик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Фосберри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придумавший оригинальный способ преодоления планки - спиной к ней, названный в последствии «ФОСБЕРИ-ФЛОП».Новый стиль быстро завоевал популярность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мире.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87849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Американский прыгун в высоту, чемпион летних Олимпийских игр 1968 года. Изобретатель современного способа прыжка в высоту, ныне известного как </a:t>
            </a:r>
            <a:r>
              <a:rPr lang="ru-RU" sz="2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фосбери-флоп</a:t>
            </a: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236296" y="1124744"/>
            <a:ext cx="1656184" cy="864096"/>
          </a:xfrm>
          <a:prstGeom prst="round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октября 1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968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denvistorii.ru/sites/default/files/2016-06/dickfosbu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653136"/>
            <a:ext cx="2765434" cy="18002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23928" y="4725144"/>
            <a:ext cx="500404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способ «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фосбери-флоп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 считается самым эффективным способом прыжка в высоту. Фазовая структура прыжка: разбег, отталкивание, полет и приземление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60" name="Picture 4" descr="https://media0.faz.net/ppmedia/aktuell/sport/525265970/1.5847066/default/der-tueftler-und-sein-produk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700808"/>
            <a:ext cx="2698865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788</Words>
  <Application>Microsoft Office PowerPoint</Application>
  <PresentationFormat>Экран (4:3)</PresentationFormat>
  <Paragraphs>89</Paragraphs>
  <Slides>17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28</cp:revision>
  <dcterms:created xsi:type="dcterms:W3CDTF">2021-08-03T09:07:39Z</dcterms:created>
  <dcterms:modified xsi:type="dcterms:W3CDTF">2021-10-19T04:59:09Z</dcterms:modified>
</cp:coreProperties>
</file>