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2703"/>
    <a:srgbClr val="A9915D"/>
    <a:srgbClr val="AD9861"/>
    <a:srgbClr val="8A733F"/>
    <a:srgbClr val="FCFCE9"/>
    <a:srgbClr val="F5F1BF"/>
    <a:srgbClr val="B39E67"/>
    <a:srgbClr val="D3B255"/>
    <a:srgbClr val="0C40AA"/>
    <a:srgbClr val="72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103" d="100"/>
          <a:sy n="103" d="100"/>
        </p:scale>
        <p:origin x="-1234" y="-1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124824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30805" y="4509715"/>
            <a:ext cx="6409712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54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Писатели нашего </a:t>
            </a:r>
          </a:p>
          <a:p>
            <a:pPr algn="ctr">
              <a:lnSpc>
                <a:spcPts val="7600"/>
              </a:lnSpc>
            </a:pPr>
            <a:r>
              <a:rPr lang="ru-RU" sz="54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детства</a:t>
            </a:r>
            <a:endParaRPr lang="ru-RU" sz="5400" b="1" dirty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51" y="480378"/>
            <a:ext cx="3007299" cy="40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58027" y="1862419"/>
            <a:ext cx="36166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>Ершов Петр</a:t>
            </a:r>
          </a:p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> Павлович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1453" y="358786"/>
            <a:ext cx="76423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  Ершов вошел в русскую литературу как «автор одной сказки», которая принесла ему известность и прославила его на века.</a:t>
            </a:r>
            <a:endParaRPr lang="ru-RU" sz="3000" b="1" i="1" kern="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ages.myshared.ru/9/937440/slide_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t="2786" r="4240" b="8657"/>
          <a:stretch/>
        </p:blipFill>
        <p:spPr bwMode="auto">
          <a:xfrm>
            <a:off x="1471050" y="2297778"/>
            <a:ext cx="6197294" cy="4169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5132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3732" y="1474793"/>
            <a:ext cx="7533313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    В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2005 году учреждена Всероссийская литературная премия имени Ершова за произведения для детей и юношества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   Ежегодно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определяются пять победителей, которым присуждаются денежные вознаграждения, дипломы и символ Премии – скульптурная композиция, изготовленная из кости: Иванушка на Коньке-Горбунке гордо держит Жар-птицу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  Вручается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она на родине сказочника 6 марта, то есть в день рождения поэта.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6462" y="574430"/>
            <a:ext cx="6417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Премия имени Ершова</a:t>
            </a:r>
            <a:endParaRPr lang="ru-RU" sz="40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92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2121" y="421358"/>
            <a:ext cx="7516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1941 году снят художественный фильм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Конёк-Горбунок»</a:t>
            </a:r>
            <a:endParaRPr lang="ru-RU" sz="3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кино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5425" y="1600200"/>
            <a:ext cx="2647950" cy="2181225"/>
          </a:xfrm>
          <a:prstGeom prst="rect">
            <a:avLst/>
          </a:prstGeom>
          <a:noFill/>
        </p:spPr>
      </p:pic>
      <p:pic>
        <p:nvPicPr>
          <p:cNvPr id="5" name="Picture 10" descr="кино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7826" y="1600200"/>
            <a:ext cx="2647950" cy="2181225"/>
          </a:xfrm>
          <a:prstGeom prst="rect">
            <a:avLst/>
          </a:prstGeom>
          <a:noFill/>
        </p:spPr>
      </p:pic>
      <p:pic>
        <p:nvPicPr>
          <p:cNvPr id="6" name="Picture 11" descr="кино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5425" y="3949700"/>
            <a:ext cx="2647950" cy="2181225"/>
          </a:xfrm>
          <a:prstGeom prst="rect">
            <a:avLst/>
          </a:prstGeom>
          <a:noFill/>
        </p:spPr>
      </p:pic>
      <p:pic>
        <p:nvPicPr>
          <p:cNvPr id="7" name="Picture 12" descr="кино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7825" y="3949700"/>
            <a:ext cx="2647950" cy="218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2944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2121" y="421358"/>
            <a:ext cx="7516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1947, 1975 годах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снят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мультфильм  по сказке Ершова «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Конёк-Горбунок»</a:t>
            </a:r>
            <a:endParaRPr lang="ru-RU" sz="3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2308" y="1565688"/>
            <a:ext cx="3166465" cy="2320925"/>
          </a:xfrm>
          <a:prstGeom prst="rect">
            <a:avLst/>
          </a:prstGeom>
          <a:noFill/>
        </p:spPr>
      </p:pic>
      <p:pic>
        <p:nvPicPr>
          <p:cNvPr id="9" name="Picture 12" descr="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121" y="2168501"/>
            <a:ext cx="3427412" cy="2830513"/>
          </a:xfrm>
          <a:prstGeom prst="rect">
            <a:avLst/>
          </a:prstGeom>
          <a:noFill/>
        </p:spPr>
      </p:pic>
      <p:pic>
        <p:nvPicPr>
          <p:cNvPr id="10" name="Picture 13" descr="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2308" y="4017938"/>
            <a:ext cx="3166465" cy="2281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2738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13732" y="2782669"/>
            <a:ext cx="7617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>СПАСИБО ЗА ВНИМАНИЕ !</a:t>
            </a:r>
            <a:endParaRPr lang="ru-RU" sz="3600" i="1" dirty="0">
              <a:solidFill>
                <a:schemeClr val="accent4">
                  <a:lumMod val="50000"/>
                </a:schemeClr>
              </a:solidFill>
              <a:latin typeface="Segoe Prin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3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17657" y="709452"/>
            <a:ext cx="463911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PMingLiU-ExtB"/>
              </a:rPr>
              <a:t>Русский поэт, прозаик</a:t>
            </a: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PMingLiU-ExtB"/>
              </a:rPr>
              <a:t>, 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PMingLiU-ExtB"/>
              </a:rPr>
              <a:t>педагог</a:t>
            </a: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PMingLiU-ExtB"/>
              </a:rPr>
              <a:t> Петр Павлович Ершов родился 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PMingLiU-ExtB"/>
              </a:rPr>
              <a:t> 6 </a:t>
            </a: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PMingLiU-ExtB"/>
              </a:rPr>
              <a:t>марта 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PMingLiU-ExtB"/>
              </a:rPr>
              <a:t>1815 года в</a:t>
            </a: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PMingLiU-ExtB"/>
              </a:rPr>
              <a:t> деревне </a:t>
            </a:r>
            <a:r>
              <a:rPr lang="ru-RU" sz="3000" b="1" dirty="0" err="1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PMingLiU-ExtB"/>
              </a:rPr>
              <a:t>Безруково</a:t>
            </a: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PMingLiU-ExtB"/>
              </a:rPr>
              <a:t> </a:t>
            </a:r>
            <a:r>
              <a:rPr lang="ru-RU" sz="3000" b="1" dirty="0" err="1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PMingLiU-ExtB"/>
              </a:rPr>
              <a:t>Ишимского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PMingLiU-ExtB"/>
              </a:rPr>
              <a:t> </a:t>
            </a: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PMingLiU-ExtB"/>
              </a:rPr>
              <a:t>округа 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PMingLiU-ExtB"/>
              </a:rPr>
              <a:t> Тобольской </a:t>
            </a: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PMingLiU-ExtB"/>
              </a:rPr>
              <a:t>губернии 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PMingLiU-ExtB"/>
              </a:rPr>
              <a:t>(</a:t>
            </a: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PMingLiU-ExtB"/>
              </a:rPr>
              <a:t>ныне Ершово Тюменской 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ea typeface="PMingLiU-ExtB"/>
              </a:rPr>
              <a:t>области)</a:t>
            </a:r>
            <a:endParaRPr lang="ru-RU" sz="3000" b="1" dirty="0">
              <a:solidFill>
                <a:schemeClr val="accent4">
                  <a:lumMod val="50000"/>
                </a:schemeClr>
              </a:solidFill>
              <a:latin typeface="Segoe Print" pitchFamily="2" charset="0"/>
              <a:cs typeface="+mn-ea"/>
            </a:endParaRPr>
          </a:p>
        </p:txBody>
      </p:sp>
      <p:pic>
        <p:nvPicPr>
          <p:cNvPr id="6" name="Picture 10" descr="николай мадж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675" y="1029413"/>
            <a:ext cx="3305261" cy="453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556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5313" y="469642"/>
            <a:ext cx="33765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Петр Ершов учился в 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 Березовском и Тобольском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 уездных училищах. 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 В 1830 году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окончил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 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 Тобольскую гимназию.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628" y="488950"/>
            <a:ext cx="4144873" cy="2640144"/>
          </a:xfrm>
          <a:prstGeom prst="rect">
            <a:avLst/>
          </a:prstGeom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13" y="3516629"/>
            <a:ext cx="4192048" cy="27956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32265" y="3132473"/>
            <a:ext cx="33262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В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1834 году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 окончил 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философско-юридический  факультет Императорского    Санкт-Петербургского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 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 университета.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2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9538" y="614590"/>
            <a:ext cx="4668473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В студенческие годы Ершов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сближается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с профессором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русской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словесности </a:t>
            </a:r>
          </a:p>
          <a:p>
            <a:pPr algn="ctr">
              <a:buNone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Петром Плетнёвым, </a:t>
            </a:r>
          </a:p>
          <a:p>
            <a:pPr algn="ctr">
              <a:buNone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знакомится с Василем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Жуковским, Пушкиным.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  <a:p>
            <a:pPr algn="ctr">
              <a:buNone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В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1833 году профессор </a:t>
            </a:r>
            <a:r>
              <a:rPr lang="ru-RU" sz="2200" b="1" dirty="0" err="1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Плетнёв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 прочитал на лекции своим студентам отрывки из сказки «Конёк-Горбунок», которую Ершов представил ему как курсовую работу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.</a:t>
            </a:r>
          </a:p>
          <a:p>
            <a:pPr algn="ctr"/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Сказка очень понравилась студентам, а девятнадцатилетний Ершов стал знаменитым. </a:t>
            </a:r>
          </a:p>
          <a:p>
            <a:pPr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955" y="435499"/>
            <a:ext cx="2659063" cy="2863987"/>
          </a:xfrm>
          <a:prstGeom prst="rect">
            <a:avLst/>
          </a:prstGeom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956" y="3429000"/>
            <a:ext cx="2659063" cy="29727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39054" y="2991708"/>
            <a:ext cx="15556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C000"/>
                </a:solidFill>
                <a:latin typeface="Segoe Print" pitchFamily="2" charset="0"/>
              </a:rPr>
              <a:t>Плетнев П.А.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6500" y="6091246"/>
            <a:ext cx="1778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Segoe Print" pitchFamily="2" charset="0"/>
              </a:rPr>
              <a:t>Жуковский В. А.</a:t>
            </a:r>
            <a:endParaRPr lang="ru-RU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3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8565" y="475804"/>
            <a:ext cx="7466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 Теперь этот род сочинений можно мне и оставить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6284" y="2349790"/>
            <a:ext cx="42280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Плетнёв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 показал её Пушкину, тому она тоже понравилась, он даже произвёл некоторую правку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.</a:t>
            </a:r>
          </a:p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 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26" y="1805731"/>
            <a:ext cx="3330431" cy="416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56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Picture 7" descr="250px-Biblioteka_dly_chte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692" y="620785"/>
            <a:ext cx="3915169" cy="5478011"/>
          </a:xfrm>
          <a:prstGeom prst="rect">
            <a:avLst/>
          </a:prstGeom>
          <a:ln w="635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60751" y="682735"/>
            <a:ext cx="36282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В 1834 году сказка была напечатана в журнале «Библиотека для чтения».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Сказка при жизни автора выдержала 7 изданий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.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К концу XIX века сказка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прочно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заняла заслуженное и почётное место на полках русских библиотек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3368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8869" y="403445"/>
            <a:ext cx="409802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В 1834-1836 Петр Ершов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активно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 участвовал в литературной 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жизни Петербурга, входил в 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кружок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поэта и переводчика 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Владимира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Бенедиктова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Он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опубликовал 10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стихотворений,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 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в числе которых — баллада 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"Сибирский казак" (1835). 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В те же годы Ершов напечатал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 драматическую сцену 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"Фома-кузнец" (1835) и 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пьесу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 "Суворов и станционный 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смотритель"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В 1836 году Ершов вернулся 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 в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Тобольск. 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393" y="891368"/>
            <a:ext cx="3540154" cy="494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69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7591" y="576326"/>
            <a:ext cx="367857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Вернувшись на родину летом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1836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года, работал учителем </a:t>
            </a:r>
          </a:p>
          <a:p>
            <a:pPr algn="ctr">
              <a:buNone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Тобольской гимназии,</a:t>
            </a:r>
          </a:p>
          <a:p>
            <a:pPr algn="ctr">
              <a:buNone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 затем инспектор (с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1844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года) </a:t>
            </a:r>
          </a:p>
          <a:p>
            <a:pPr algn="ctr">
              <a:buNone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и директор (с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1857 года)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гимназии и 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дирекции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училищ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Тобольской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губернии. </a:t>
            </a:r>
          </a:p>
          <a:p>
            <a:pPr algn="ctr">
              <a:buNone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Один из его учеников — </a:t>
            </a:r>
          </a:p>
          <a:p>
            <a:pPr algn="ctr">
              <a:buNone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будущий химик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Дмитрий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 Иванович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 Менделеев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.</a:t>
            </a:r>
          </a:p>
          <a:p>
            <a:pPr algn="ctr">
              <a:buNone/>
            </a:pPr>
            <a:r>
              <a:rPr lang="ru-RU" sz="2000" b="1" kern="0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В гимназии он проработал до 1862 года и вышел на заслуженную пенсию.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Picture 7" descr="оол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576326"/>
            <a:ext cx="3741148" cy="5237245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614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-65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8202" y="788576"/>
            <a:ext cx="4316135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П.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П.Ершов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 не оставляет литературную деятельность, пишет рассказы, стихи и пьесу, но все эти произведения не имели успеха. </a:t>
            </a:r>
          </a:p>
          <a:p>
            <a:pPr algn="ctr">
              <a:lnSpc>
                <a:spcPct val="90000"/>
              </a:lnSpc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Умер Ершов</a:t>
            </a:r>
          </a:p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 30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августа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1869 года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в Тобольске.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337" y="671119"/>
            <a:ext cx="3431098" cy="48633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34068" y="5515508"/>
            <a:ext cx="3121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Памятник Ершову П.П.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в Тобольске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20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274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Вадим</cp:lastModifiedBy>
  <cp:revision>59</cp:revision>
  <dcterms:created xsi:type="dcterms:W3CDTF">2013-11-19T05:52:05Z</dcterms:created>
  <dcterms:modified xsi:type="dcterms:W3CDTF">2025-03-03T15:14:40Z</dcterms:modified>
</cp:coreProperties>
</file>