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1" d="100"/>
          <a:sy n="101" d="100"/>
        </p:scale>
        <p:origin x="-1348" y="179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61" cy="685799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383" y="16762"/>
            <a:ext cx="9119616" cy="6841235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79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D6E3BC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D6E3BC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D6E3BC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48308" y="1081531"/>
            <a:ext cx="7047382" cy="542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D6E3BC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08405" y="1783206"/>
            <a:ext cx="7327188" cy="3683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10" Type="http://schemas.openxmlformats.org/officeDocument/2006/relationships/image" Target="../media/image38.jpg"/><Relationship Id="rId4" Type="http://schemas.openxmlformats.org/officeDocument/2006/relationships/image" Target="../media/image3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g"/><Relationship Id="rId5" Type="http://schemas.openxmlformats.org/officeDocument/2006/relationships/image" Target="../media/image52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jp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4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0" Type="http://schemas.openxmlformats.org/officeDocument/2006/relationships/image" Target="../media/image3.png"/><Relationship Id="rId4" Type="http://schemas.openxmlformats.org/officeDocument/2006/relationships/image" Target="../media/image58.jpg"/><Relationship Id="rId9" Type="http://schemas.openxmlformats.org/officeDocument/2006/relationships/image" Target="../media/image2.png"/><Relationship Id="rId1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5.jpg"/><Relationship Id="rId7" Type="http://schemas.openxmlformats.org/officeDocument/2006/relationships/image" Target="../media/image27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"/>
            <a:ext cx="9144000" cy="6858000"/>
            <a:chOff x="0" y="9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"/>
              <a:ext cx="9143999" cy="685292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528" y="39622"/>
              <a:ext cx="9110472" cy="681837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00" y="16023"/>
              <a:ext cx="9133699" cy="68419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8700" y="484631"/>
              <a:ext cx="7107935" cy="41650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20038" y="677291"/>
              <a:ext cx="6724523" cy="3780028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685800" y="4786071"/>
            <a:ext cx="7924799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1097915" algn="l"/>
                <a:tab pos="2905760" algn="l"/>
                <a:tab pos="4361815" algn="l"/>
                <a:tab pos="4862830" algn="l"/>
              </a:tabLst>
            </a:pPr>
            <a:r>
              <a:rPr sz="4200" spc="250" dirty="0" smtClean="0">
                <a:solidFill>
                  <a:srgbClr val="D6E3BC"/>
                </a:solidFill>
                <a:latin typeface="Yu Gothic Light"/>
                <a:cs typeface="Yu Gothic Light"/>
              </a:rPr>
              <a:t>«</a:t>
            </a:r>
            <a:r>
              <a:rPr lang="ru-RU" sz="4200" spc="250" dirty="0" smtClean="0">
                <a:solidFill>
                  <a:srgbClr val="D6E3BC"/>
                </a:solidFill>
                <a:latin typeface="Segoe Print" pitchFamily="2" charset="0"/>
                <a:cs typeface="Yu Gothic Light"/>
              </a:rPr>
              <a:t>Эрмитаж-260 лет со дня основания</a:t>
            </a:r>
            <a:r>
              <a:rPr lang="ru-RU" sz="4200" spc="250" dirty="0" smtClean="0">
                <a:solidFill>
                  <a:srgbClr val="D6E3BC"/>
                </a:solidFill>
                <a:latin typeface="Yu Gothic Light"/>
                <a:cs typeface="Yu Gothic Light"/>
              </a:rPr>
              <a:t>»</a:t>
            </a:r>
            <a:endParaRPr sz="4200" dirty="0">
              <a:latin typeface="Yu Gothic Light"/>
              <a:cs typeface="Yu Gothic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684212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83" y="16762"/>
              <a:ext cx="9119616" cy="684123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4000" cy="685799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814527" y="692302"/>
            <a:ext cx="4224020" cy="294640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70"/>
              </a:spcBef>
            </a:pPr>
            <a:r>
              <a:rPr sz="1600" spc="245" dirty="0">
                <a:solidFill>
                  <a:srgbClr val="D6E3BC"/>
                </a:solidFill>
                <a:latin typeface="Lucida Sans Unicode"/>
                <a:cs typeface="Lucida Sans Unicode"/>
              </a:rPr>
              <a:t>Еще</a:t>
            </a:r>
            <a:r>
              <a:rPr sz="160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5" dirty="0">
                <a:solidFill>
                  <a:srgbClr val="D6E3BC"/>
                </a:solidFill>
                <a:latin typeface="Lucida Sans Unicode"/>
                <a:cs typeface="Lucida Sans Unicode"/>
              </a:rPr>
              <a:t>в</a:t>
            </a:r>
            <a:r>
              <a:rPr sz="1600" spc="-1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45" dirty="0">
                <a:solidFill>
                  <a:srgbClr val="D6E3BC"/>
                </a:solidFill>
                <a:latin typeface="Lucida Sans Unicode"/>
                <a:cs typeface="Lucida Sans Unicode"/>
              </a:rPr>
              <a:t>XVIII</a:t>
            </a:r>
            <a:r>
              <a:rPr sz="1600" spc="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45" dirty="0">
                <a:solidFill>
                  <a:srgbClr val="D6E3BC"/>
                </a:solidFill>
                <a:latin typeface="Lucida Sans Unicode"/>
                <a:cs typeface="Lucida Sans Unicode"/>
              </a:rPr>
              <a:t>веке,</a:t>
            </a:r>
            <a:endParaRPr sz="1600">
              <a:latin typeface="Lucida Sans Unicode"/>
              <a:cs typeface="Lucida Sans Unicode"/>
            </a:endParaRPr>
          </a:p>
          <a:p>
            <a:pPr marL="12065" marR="5080" indent="1270" algn="ctr">
              <a:lnSpc>
                <a:spcPts val="2310"/>
              </a:lnSpc>
              <a:spcBef>
                <a:spcPts val="125"/>
              </a:spcBef>
            </a:pPr>
            <a:r>
              <a:rPr sz="1600" spc="110" dirty="0">
                <a:solidFill>
                  <a:srgbClr val="D6E3BC"/>
                </a:solidFill>
                <a:latin typeface="Lucida Sans Unicode"/>
                <a:cs typeface="Lucida Sans Unicode"/>
              </a:rPr>
              <a:t>когда </a:t>
            </a:r>
            <a:r>
              <a:rPr sz="1600" spc="300" dirty="0">
                <a:solidFill>
                  <a:srgbClr val="D6E3BC"/>
                </a:solidFill>
                <a:latin typeface="Lucida Sans Unicode"/>
                <a:cs typeface="Lucida Sans Unicode"/>
              </a:rPr>
              <a:t>стены </a:t>
            </a:r>
            <a:r>
              <a:rPr sz="1600" spc="155" dirty="0">
                <a:solidFill>
                  <a:srgbClr val="D6E3BC"/>
                </a:solidFill>
                <a:latin typeface="Lucida Sans Unicode"/>
                <a:cs typeface="Lucida Sans Unicode"/>
              </a:rPr>
              <a:t>Зимнего </a:t>
            </a:r>
            <a:r>
              <a:rPr sz="1600" spc="80" dirty="0">
                <a:solidFill>
                  <a:srgbClr val="D6E3BC"/>
                </a:solidFill>
                <a:latin typeface="Lucida Sans Unicode"/>
                <a:cs typeface="Lucida Sans Unicode"/>
              </a:rPr>
              <a:t>дворца </a:t>
            </a:r>
            <a:r>
              <a:rPr sz="1600" spc="8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14" dirty="0">
                <a:solidFill>
                  <a:srgbClr val="D6E3BC"/>
                </a:solidFill>
                <a:latin typeface="Lucida Sans Unicode"/>
                <a:cs typeface="Lucida Sans Unicode"/>
              </a:rPr>
              <a:t>начали</a:t>
            </a:r>
            <a:r>
              <a:rPr sz="1600" spc="2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85" dirty="0">
                <a:solidFill>
                  <a:srgbClr val="D6E3BC"/>
                </a:solidFill>
                <a:latin typeface="Lucida Sans Unicode"/>
                <a:cs typeface="Lucida Sans Unicode"/>
              </a:rPr>
              <a:t>портить</a:t>
            </a:r>
            <a:r>
              <a:rPr sz="1600" spc="3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90" dirty="0">
                <a:solidFill>
                  <a:srgbClr val="D6E3BC"/>
                </a:solidFill>
                <a:latin typeface="Lucida Sans Unicode"/>
                <a:cs typeface="Lucida Sans Unicode"/>
              </a:rPr>
              <a:t>крысы,</a:t>
            </a:r>
            <a:endParaRPr sz="1600">
              <a:latin typeface="Lucida Sans Unicode"/>
              <a:cs typeface="Lucida Sans Unicode"/>
            </a:endParaRPr>
          </a:p>
          <a:p>
            <a:pPr marL="12065" marR="5080" algn="ctr">
              <a:lnSpc>
                <a:spcPts val="2290"/>
              </a:lnSpc>
              <a:spcBef>
                <a:spcPts val="5"/>
              </a:spcBef>
            </a:pPr>
            <a:r>
              <a:rPr sz="1600" spc="180" dirty="0">
                <a:solidFill>
                  <a:srgbClr val="D6E3BC"/>
                </a:solidFill>
                <a:latin typeface="Lucida Sans Unicode"/>
                <a:cs typeface="Lucida Sans Unicode"/>
              </a:rPr>
              <a:t>императрица</a:t>
            </a:r>
            <a:r>
              <a:rPr sz="1600" spc="2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40" dirty="0">
                <a:solidFill>
                  <a:srgbClr val="D6E3BC"/>
                </a:solidFill>
                <a:latin typeface="Lucida Sans Unicode"/>
                <a:cs typeface="Lucida Sans Unicode"/>
              </a:rPr>
              <a:t>Елизавета</a:t>
            </a:r>
            <a:r>
              <a:rPr sz="1600" spc="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00" dirty="0">
                <a:solidFill>
                  <a:srgbClr val="D6E3BC"/>
                </a:solidFill>
                <a:latin typeface="Lucida Sans Unicode"/>
                <a:cs typeface="Lucida Sans Unicode"/>
              </a:rPr>
              <a:t>Петровна </a:t>
            </a:r>
            <a:r>
              <a:rPr sz="1600" spc="-49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05" dirty="0">
                <a:solidFill>
                  <a:srgbClr val="D6E3BC"/>
                </a:solidFill>
                <a:latin typeface="Lucida Sans Unicode"/>
                <a:cs typeface="Lucida Sans Unicode"/>
              </a:rPr>
              <a:t>издала</a:t>
            </a:r>
            <a:r>
              <a:rPr sz="1600" spc="2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35" dirty="0">
                <a:solidFill>
                  <a:srgbClr val="D6E3BC"/>
                </a:solidFill>
                <a:latin typeface="Lucida Sans Unicode"/>
                <a:cs typeface="Lucida Sans Unicode"/>
              </a:rPr>
              <a:t>«Указ</a:t>
            </a:r>
            <a:r>
              <a:rPr sz="1600" spc="3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55" dirty="0">
                <a:solidFill>
                  <a:srgbClr val="D6E3BC"/>
                </a:solidFill>
                <a:latin typeface="Lucida Sans Unicode"/>
                <a:cs typeface="Lucida Sans Unicode"/>
              </a:rPr>
              <a:t>о</a:t>
            </a:r>
            <a:r>
              <a:rPr sz="1600" spc="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15" dirty="0">
                <a:solidFill>
                  <a:srgbClr val="D6E3BC"/>
                </a:solidFill>
                <a:latin typeface="Lucida Sans Unicode"/>
                <a:cs typeface="Lucida Sans Unicode"/>
              </a:rPr>
              <a:t>высылке</a:t>
            </a:r>
            <a:r>
              <a:rPr sz="1600" spc="-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25" dirty="0">
                <a:solidFill>
                  <a:srgbClr val="D6E3BC"/>
                </a:solidFill>
                <a:latin typeface="Lucida Sans Unicode"/>
                <a:cs typeface="Lucida Sans Unicode"/>
              </a:rPr>
              <a:t>ко</a:t>
            </a:r>
            <a:r>
              <a:rPr sz="1600" spc="2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85" dirty="0">
                <a:solidFill>
                  <a:srgbClr val="D6E3BC"/>
                </a:solidFill>
                <a:latin typeface="Lucida Sans Unicode"/>
                <a:cs typeface="Lucida Sans Unicode"/>
              </a:rPr>
              <a:t>двору</a:t>
            </a:r>
            <a:endParaRPr sz="160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  <a:spcBef>
                <a:spcPts val="250"/>
              </a:spcBef>
            </a:pPr>
            <a:r>
              <a:rPr sz="1600" spc="185" dirty="0">
                <a:solidFill>
                  <a:srgbClr val="D6E3BC"/>
                </a:solidFill>
                <a:latin typeface="Lucida Sans Unicode"/>
                <a:cs typeface="Lucida Sans Unicode"/>
              </a:rPr>
              <a:t>котов»,</a:t>
            </a:r>
            <a:r>
              <a:rPr sz="1600" spc="1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25" dirty="0">
                <a:solidFill>
                  <a:srgbClr val="D6E3BC"/>
                </a:solidFill>
                <a:latin typeface="Lucida Sans Unicode"/>
                <a:cs typeface="Lucida Sans Unicode"/>
              </a:rPr>
              <a:t>согласно</a:t>
            </a:r>
            <a:r>
              <a:rPr sz="1600" spc="1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20" dirty="0">
                <a:solidFill>
                  <a:srgbClr val="D6E3BC"/>
                </a:solidFill>
                <a:latin typeface="Lucida Sans Unicode"/>
                <a:cs typeface="Lucida Sans Unicode"/>
              </a:rPr>
              <a:t>которому</a:t>
            </a:r>
            <a:r>
              <a:rPr sz="1600" spc="2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00" dirty="0">
                <a:solidFill>
                  <a:srgbClr val="D6E3BC"/>
                </a:solidFill>
                <a:latin typeface="Lucida Sans Unicode"/>
                <a:cs typeface="Lucida Sans Unicode"/>
              </a:rPr>
              <a:t>ей</a:t>
            </a:r>
            <a:endParaRPr sz="1600">
              <a:latin typeface="Lucida Sans Unicode"/>
              <a:cs typeface="Lucida Sans Unicode"/>
            </a:endParaRPr>
          </a:p>
          <a:p>
            <a:pPr marL="32384" marR="22225" algn="ctr">
              <a:lnSpc>
                <a:spcPct val="119700"/>
              </a:lnSpc>
              <a:spcBef>
                <a:spcPts val="10"/>
              </a:spcBef>
            </a:pPr>
            <a:r>
              <a:rPr sz="1600" spc="155" dirty="0">
                <a:solidFill>
                  <a:srgbClr val="D6E3BC"/>
                </a:solidFill>
                <a:latin typeface="Lucida Sans Unicode"/>
                <a:cs typeface="Lucida Sans Unicode"/>
              </a:rPr>
              <a:t>должны </a:t>
            </a:r>
            <a:r>
              <a:rPr sz="1600" spc="140" dirty="0">
                <a:solidFill>
                  <a:srgbClr val="D6E3BC"/>
                </a:solidFill>
                <a:latin typeface="Lucida Sans Unicode"/>
                <a:cs typeface="Lucida Sans Unicode"/>
              </a:rPr>
              <a:t>были </a:t>
            </a:r>
            <a:r>
              <a:rPr sz="1600" spc="204" dirty="0">
                <a:solidFill>
                  <a:srgbClr val="D6E3BC"/>
                </a:solidFill>
                <a:latin typeface="Lucida Sans Unicode"/>
                <a:cs typeface="Lucida Sans Unicode"/>
              </a:rPr>
              <a:t>прислать </a:t>
            </a:r>
            <a:r>
              <a:rPr sz="1600" spc="175" dirty="0">
                <a:solidFill>
                  <a:srgbClr val="D6E3BC"/>
                </a:solidFill>
                <a:latin typeface="Lucida Sans Unicode"/>
                <a:cs typeface="Lucida Sans Unicode"/>
              </a:rPr>
              <a:t>отборных </a:t>
            </a:r>
            <a:r>
              <a:rPr sz="1600" spc="-49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45" dirty="0">
                <a:solidFill>
                  <a:srgbClr val="D6E3BC"/>
                </a:solidFill>
                <a:latin typeface="Lucida Sans Unicode"/>
                <a:cs typeface="Lucida Sans Unicode"/>
              </a:rPr>
              <a:t>охотников.</a:t>
            </a:r>
            <a:r>
              <a:rPr sz="160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90" dirty="0">
                <a:solidFill>
                  <a:srgbClr val="D6E3BC"/>
                </a:solidFill>
                <a:latin typeface="Lucida Sans Unicode"/>
                <a:cs typeface="Lucida Sans Unicode"/>
              </a:rPr>
              <a:t>Она</a:t>
            </a:r>
            <a:r>
              <a:rPr sz="1600" spc="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50" dirty="0">
                <a:solidFill>
                  <a:srgbClr val="D6E3BC"/>
                </a:solidFill>
                <a:latin typeface="Lucida Sans Unicode"/>
                <a:cs typeface="Lucida Sans Unicode"/>
              </a:rPr>
              <a:t>пожаловала</a:t>
            </a:r>
            <a:r>
              <a:rPr sz="1600" spc="3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320" dirty="0">
                <a:solidFill>
                  <a:srgbClr val="D6E3BC"/>
                </a:solidFill>
                <a:latin typeface="Lucida Sans Unicode"/>
                <a:cs typeface="Lucida Sans Unicode"/>
              </a:rPr>
              <a:t>котам </a:t>
            </a:r>
            <a:r>
              <a:rPr sz="1600" spc="-49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25" dirty="0">
                <a:solidFill>
                  <a:srgbClr val="D6E3BC"/>
                </a:solidFill>
                <a:latin typeface="Lucida Sans Unicode"/>
                <a:cs typeface="Lucida Sans Unicode"/>
              </a:rPr>
              <a:t>официальный</a:t>
            </a:r>
            <a:r>
              <a:rPr sz="1600" spc="5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330" dirty="0">
                <a:solidFill>
                  <a:srgbClr val="D6E3BC"/>
                </a:solidFill>
                <a:latin typeface="Lucida Sans Unicode"/>
                <a:cs typeface="Lucida Sans Unicode"/>
              </a:rPr>
              <a:t>статус:</a:t>
            </a:r>
            <a:endParaRPr sz="1600">
              <a:latin typeface="Lucida Sans Unicode"/>
              <a:cs typeface="Lucida Sans Unicode"/>
            </a:endParaRPr>
          </a:p>
          <a:p>
            <a:pPr marL="3175" algn="ctr">
              <a:lnSpc>
                <a:spcPct val="100000"/>
              </a:lnSpc>
              <a:spcBef>
                <a:spcPts val="380"/>
              </a:spcBef>
            </a:pPr>
            <a:r>
              <a:rPr sz="1600" spc="55" dirty="0">
                <a:solidFill>
                  <a:srgbClr val="D6E3BC"/>
                </a:solidFill>
                <a:latin typeface="Lucida Sans Unicode"/>
                <a:cs typeface="Lucida Sans Unicode"/>
              </a:rPr>
              <a:t>«охранники</a:t>
            </a:r>
            <a:r>
              <a:rPr sz="1600" spc="3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0" dirty="0">
                <a:solidFill>
                  <a:srgbClr val="D6E3BC"/>
                </a:solidFill>
                <a:latin typeface="Lucida Sans Unicode"/>
                <a:cs typeface="Lucida Sans Unicode"/>
              </a:rPr>
              <a:t>картинных</a:t>
            </a:r>
            <a:r>
              <a:rPr sz="1600" spc="1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95" dirty="0">
                <a:solidFill>
                  <a:srgbClr val="D6E3BC"/>
                </a:solidFill>
                <a:latin typeface="Lucida Sans Unicode"/>
                <a:cs typeface="Lucida Sans Unicode"/>
              </a:rPr>
              <a:t>галерей».</a:t>
            </a:r>
            <a:endParaRPr sz="1600">
              <a:latin typeface="Lucida Sans Unicode"/>
              <a:cs typeface="Lucida Sans Unicode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01040" y="573023"/>
            <a:ext cx="8039100" cy="5547360"/>
            <a:chOff x="701040" y="573023"/>
            <a:chExt cx="8039100" cy="554736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69992" y="3512819"/>
              <a:ext cx="3369564" cy="258013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61635" y="3705047"/>
              <a:ext cx="2986024" cy="219595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69407" y="573023"/>
              <a:ext cx="3570732" cy="250697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61686" y="764793"/>
              <a:ext cx="3186048" cy="212394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1040" y="3901439"/>
              <a:ext cx="4209288" cy="221894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92886" y="4092752"/>
              <a:ext cx="3824986" cy="183603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83" y="16762"/>
              <a:ext cx="9119616" cy="684123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4000" cy="685799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72557" y="908558"/>
              <a:ext cx="2798444" cy="395998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92302" y="770026"/>
            <a:ext cx="7780020" cy="5180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0345" marR="3540760" indent="-4445" algn="ctr">
              <a:lnSpc>
                <a:spcPct val="114399"/>
              </a:lnSpc>
              <a:spcBef>
                <a:spcPts val="100"/>
              </a:spcBef>
            </a:pPr>
            <a:r>
              <a:rPr sz="1600" spc="280" dirty="0">
                <a:solidFill>
                  <a:srgbClr val="D6E3BC"/>
                </a:solidFill>
                <a:latin typeface="Lucida Sans Unicode"/>
                <a:cs typeface="Lucida Sans Unicode"/>
              </a:rPr>
              <a:t>В </a:t>
            </a:r>
            <a:r>
              <a:rPr sz="1600" spc="175" dirty="0">
                <a:solidFill>
                  <a:srgbClr val="D6E3BC"/>
                </a:solidFill>
                <a:latin typeface="Lucida Sans Unicode"/>
                <a:cs typeface="Lucida Sans Unicode"/>
              </a:rPr>
              <a:t>2014 </a:t>
            </a:r>
            <a:r>
              <a:rPr sz="1600" spc="80" dirty="0">
                <a:solidFill>
                  <a:srgbClr val="D6E3BC"/>
                </a:solidFill>
                <a:latin typeface="Lucida Sans Unicode"/>
                <a:cs typeface="Lucida Sans Unicode"/>
              </a:rPr>
              <a:t>году </a:t>
            </a:r>
            <a:r>
              <a:rPr sz="1600" spc="175" dirty="0">
                <a:solidFill>
                  <a:srgbClr val="D6E3BC"/>
                </a:solidFill>
                <a:latin typeface="Lucida Sans Unicode"/>
                <a:cs typeface="Lucida Sans Unicode"/>
              </a:rPr>
              <a:t>руководство </a:t>
            </a:r>
            <a:r>
              <a:rPr sz="1600" spc="220" dirty="0">
                <a:solidFill>
                  <a:srgbClr val="D6E3BC"/>
                </a:solidFill>
                <a:latin typeface="Lucida Sans Unicode"/>
                <a:cs typeface="Lucida Sans Unicode"/>
              </a:rPr>
              <a:t>музея </a:t>
            </a:r>
            <a:r>
              <a:rPr sz="1600" spc="22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75" dirty="0">
                <a:solidFill>
                  <a:srgbClr val="D6E3BC"/>
                </a:solidFill>
                <a:latin typeface="Lucida Sans Unicode"/>
                <a:cs typeface="Lucida Sans Unicode"/>
              </a:rPr>
              <a:t>установило</a:t>
            </a:r>
            <a:r>
              <a:rPr sz="1600" spc="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5" dirty="0">
                <a:solidFill>
                  <a:srgbClr val="D6E3BC"/>
                </a:solidFill>
                <a:latin typeface="Lucida Sans Unicode"/>
                <a:cs typeface="Lucida Sans Unicode"/>
              </a:rPr>
              <a:t>«лимит»</a:t>
            </a:r>
            <a:r>
              <a:rPr sz="1600" spc="4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5" dirty="0">
                <a:solidFill>
                  <a:srgbClr val="D6E3BC"/>
                </a:solidFill>
                <a:latin typeface="Lucida Sans Unicode"/>
                <a:cs typeface="Lucida Sans Unicode"/>
              </a:rPr>
              <a:t>в</a:t>
            </a:r>
            <a:r>
              <a:rPr sz="1600" spc="-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75" dirty="0">
                <a:solidFill>
                  <a:srgbClr val="D6E3BC"/>
                </a:solidFill>
                <a:latin typeface="Lucida Sans Unicode"/>
                <a:cs typeface="Lucida Sans Unicode"/>
              </a:rPr>
              <a:t>50</a:t>
            </a:r>
            <a:r>
              <a:rPr sz="160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60" dirty="0">
                <a:solidFill>
                  <a:srgbClr val="D6E3BC"/>
                </a:solidFill>
                <a:latin typeface="Lucida Sans Unicode"/>
                <a:cs typeface="Lucida Sans Unicode"/>
              </a:rPr>
              <a:t>кошек</a:t>
            </a:r>
            <a:r>
              <a:rPr sz="1600" spc="3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04" dirty="0">
                <a:solidFill>
                  <a:srgbClr val="D6E3BC"/>
                </a:solidFill>
                <a:latin typeface="Lucida Sans Unicode"/>
                <a:cs typeface="Lucida Sans Unicode"/>
              </a:rPr>
              <a:t>– </a:t>
            </a:r>
            <a:r>
              <a:rPr sz="1600" spc="-49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04" dirty="0">
                <a:solidFill>
                  <a:srgbClr val="D6E3BC"/>
                </a:solidFill>
                <a:latin typeface="Lucida Sans Unicode"/>
                <a:cs typeface="Lucida Sans Unicode"/>
              </a:rPr>
              <a:t>остальных</a:t>
            </a:r>
            <a:r>
              <a:rPr sz="1600" spc="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30" dirty="0">
                <a:solidFill>
                  <a:srgbClr val="D6E3BC"/>
                </a:solidFill>
                <a:latin typeface="Lucida Sans Unicode"/>
                <a:cs typeface="Lucida Sans Unicode"/>
              </a:rPr>
              <a:t>ежегодно</a:t>
            </a:r>
            <a:r>
              <a:rPr sz="1600" spc="2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20" dirty="0">
                <a:solidFill>
                  <a:srgbClr val="D6E3BC"/>
                </a:solidFill>
                <a:latin typeface="Lucida Sans Unicode"/>
                <a:cs typeface="Lucida Sans Unicode"/>
              </a:rPr>
              <a:t>раздают</a:t>
            </a:r>
            <a:endParaRPr sz="1600">
              <a:latin typeface="Lucida Sans Unicode"/>
              <a:cs typeface="Lucida Sans Unicode"/>
            </a:endParaRPr>
          </a:p>
          <a:p>
            <a:pPr marR="3319779" algn="ctr">
              <a:lnSpc>
                <a:spcPct val="100000"/>
              </a:lnSpc>
              <a:spcBef>
                <a:spcPts val="285"/>
              </a:spcBef>
            </a:pPr>
            <a:r>
              <a:rPr sz="1600" spc="185" dirty="0">
                <a:solidFill>
                  <a:srgbClr val="D6E3BC"/>
                </a:solidFill>
                <a:latin typeface="Lucida Sans Unicode"/>
                <a:cs typeface="Lucida Sans Unicode"/>
              </a:rPr>
              <a:t>в</a:t>
            </a:r>
            <a:r>
              <a:rPr sz="1600" spc="-2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05" dirty="0">
                <a:solidFill>
                  <a:srgbClr val="D6E3BC"/>
                </a:solidFill>
                <a:latin typeface="Lucida Sans Unicode"/>
                <a:cs typeface="Lucida Sans Unicode"/>
              </a:rPr>
              <a:t>добрые</a:t>
            </a:r>
            <a:r>
              <a:rPr sz="1600" spc="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95" dirty="0">
                <a:solidFill>
                  <a:srgbClr val="D6E3BC"/>
                </a:solidFill>
                <a:latin typeface="Lucida Sans Unicode"/>
                <a:cs typeface="Lucida Sans Unicode"/>
              </a:rPr>
              <a:t>руки.</a:t>
            </a:r>
            <a:endParaRPr sz="1600">
              <a:latin typeface="Lucida Sans Unicode"/>
              <a:cs typeface="Lucida Sans Unicode"/>
            </a:endParaRPr>
          </a:p>
          <a:p>
            <a:pPr marL="12700" marR="3507740" algn="ctr">
              <a:lnSpc>
                <a:spcPct val="114500"/>
              </a:lnSpc>
              <a:spcBef>
                <a:spcPts val="1410"/>
              </a:spcBef>
            </a:pPr>
            <a:r>
              <a:rPr sz="1600" spc="175" dirty="0">
                <a:solidFill>
                  <a:srgbClr val="D6E3BC"/>
                </a:solidFill>
                <a:latin typeface="Lucida Sans Unicode"/>
                <a:cs typeface="Lucida Sans Unicode"/>
              </a:rPr>
              <a:t>У</a:t>
            </a:r>
            <a:r>
              <a:rPr sz="1600" spc="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60" dirty="0">
                <a:solidFill>
                  <a:srgbClr val="D6E3BC"/>
                </a:solidFill>
                <a:latin typeface="Lucida Sans Unicode"/>
                <a:cs typeface="Lucida Sans Unicode"/>
              </a:rPr>
              <a:t>кошек</a:t>
            </a:r>
            <a:r>
              <a:rPr sz="1600" spc="2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335" dirty="0">
                <a:solidFill>
                  <a:srgbClr val="D6E3BC"/>
                </a:solidFill>
                <a:latin typeface="Lucida Sans Unicode"/>
                <a:cs typeface="Lucida Sans Unicode"/>
              </a:rPr>
              <a:t>есть</a:t>
            </a:r>
            <a:r>
              <a:rPr sz="160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75" dirty="0">
                <a:solidFill>
                  <a:srgbClr val="D6E3BC"/>
                </a:solidFill>
                <a:latin typeface="Lucida Sans Unicode"/>
                <a:cs typeface="Lucida Sans Unicode"/>
              </a:rPr>
              <a:t>паспорт,</a:t>
            </a:r>
            <a:r>
              <a:rPr sz="1600" spc="3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35" dirty="0">
                <a:solidFill>
                  <a:srgbClr val="D6E3BC"/>
                </a:solidFill>
                <a:latin typeface="Lucida Sans Unicode"/>
                <a:cs typeface="Lucida Sans Unicode"/>
              </a:rPr>
              <a:t>и</a:t>
            </a:r>
            <a:r>
              <a:rPr sz="160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40" dirty="0">
                <a:solidFill>
                  <a:srgbClr val="D6E3BC"/>
                </a:solidFill>
                <a:latin typeface="Lucida Sans Unicode"/>
                <a:cs typeface="Lucida Sans Unicode"/>
              </a:rPr>
              <a:t>они</a:t>
            </a:r>
            <a:r>
              <a:rPr sz="1600" spc="-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310" dirty="0">
                <a:solidFill>
                  <a:srgbClr val="D6E3BC"/>
                </a:solidFill>
                <a:latin typeface="Lucida Sans Unicode"/>
                <a:cs typeface="Lucida Sans Unicode"/>
              </a:rPr>
              <a:t>могут </a:t>
            </a:r>
            <a:r>
              <a:rPr sz="1600" spc="-49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80" dirty="0">
                <a:solidFill>
                  <a:srgbClr val="D6E3BC"/>
                </a:solidFill>
                <a:latin typeface="Lucida Sans Unicode"/>
                <a:cs typeface="Lucida Sans Unicode"/>
              </a:rPr>
              <a:t>свободно </a:t>
            </a:r>
            <a:r>
              <a:rPr sz="1600" spc="180" dirty="0">
                <a:solidFill>
                  <a:srgbClr val="D6E3BC"/>
                </a:solidFill>
                <a:latin typeface="Lucida Sans Unicode"/>
                <a:cs typeface="Lucida Sans Unicode"/>
              </a:rPr>
              <a:t>передвигаться </a:t>
            </a:r>
            <a:r>
              <a:rPr sz="1600" spc="45" dirty="0">
                <a:solidFill>
                  <a:srgbClr val="D6E3BC"/>
                </a:solidFill>
                <a:latin typeface="Lucida Sans Unicode"/>
                <a:cs typeface="Lucida Sans Unicode"/>
              </a:rPr>
              <a:t>по </a:t>
            </a:r>
            <a:r>
              <a:rPr sz="1600" spc="5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65" dirty="0">
                <a:solidFill>
                  <a:srgbClr val="D6E3BC"/>
                </a:solidFill>
                <a:latin typeface="Lucida Sans Unicode"/>
                <a:cs typeface="Lucida Sans Unicode"/>
              </a:rPr>
              <a:t>Эрмитажу.</a:t>
            </a:r>
            <a:endParaRPr sz="1600">
              <a:latin typeface="Lucida Sans Unicode"/>
              <a:cs typeface="Lucida Sans Unicode"/>
            </a:endParaRPr>
          </a:p>
          <a:p>
            <a:pPr marR="3308350" algn="ctr">
              <a:lnSpc>
                <a:spcPct val="100000"/>
              </a:lnSpc>
              <a:spcBef>
                <a:spcPts val="1939"/>
              </a:spcBef>
            </a:pPr>
            <a:r>
              <a:rPr sz="1600" spc="555" dirty="0">
                <a:solidFill>
                  <a:srgbClr val="D6E3BC"/>
                </a:solidFill>
                <a:latin typeface="Lucida Sans Unicode"/>
                <a:cs typeface="Lucida Sans Unicode"/>
              </a:rPr>
              <a:t>Эт</a:t>
            </a:r>
            <a:r>
              <a:rPr sz="1600" spc="35" dirty="0">
                <a:solidFill>
                  <a:srgbClr val="D6E3BC"/>
                </a:solidFill>
                <a:latin typeface="Lucida Sans Unicode"/>
                <a:cs typeface="Lucida Sans Unicode"/>
              </a:rPr>
              <a:t>и</a:t>
            </a:r>
            <a:r>
              <a:rPr sz="1600" spc="2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40" dirty="0">
                <a:solidFill>
                  <a:srgbClr val="D6E3BC"/>
                </a:solidFill>
                <a:latin typeface="Lucida Sans Unicode"/>
                <a:cs typeface="Lucida Sans Unicode"/>
              </a:rPr>
              <a:t>«охра</a:t>
            </a:r>
            <a:r>
              <a:rPr sz="1600" spc="50" dirty="0">
                <a:solidFill>
                  <a:srgbClr val="D6E3BC"/>
                </a:solidFill>
                <a:latin typeface="Lucida Sans Unicode"/>
                <a:cs typeface="Lucida Sans Unicode"/>
              </a:rPr>
              <a:t>н</a:t>
            </a:r>
            <a:r>
              <a:rPr sz="1600" spc="20" dirty="0">
                <a:solidFill>
                  <a:srgbClr val="D6E3BC"/>
                </a:solidFill>
                <a:latin typeface="Lucida Sans Unicode"/>
                <a:cs typeface="Lucida Sans Unicode"/>
              </a:rPr>
              <a:t>н</a:t>
            </a:r>
            <a:r>
              <a:rPr sz="1600" spc="55" dirty="0">
                <a:solidFill>
                  <a:srgbClr val="D6E3BC"/>
                </a:solidFill>
                <a:latin typeface="Lucida Sans Unicode"/>
                <a:cs typeface="Lucida Sans Unicode"/>
              </a:rPr>
              <a:t>ики»</a:t>
            </a:r>
            <a:r>
              <a:rPr sz="1600" spc="5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-130" dirty="0">
                <a:solidFill>
                  <a:srgbClr val="D6E3BC"/>
                </a:solidFill>
                <a:latin typeface="Lucida Sans Unicode"/>
                <a:cs typeface="Lucida Sans Unicode"/>
              </a:rPr>
              <a:t>—</a:t>
            </a:r>
            <a:r>
              <a:rPr sz="1600" spc="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0" dirty="0">
                <a:solidFill>
                  <a:srgbClr val="D6E3BC"/>
                </a:solidFill>
                <a:latin typeface="Lucida Sans Unicode"/>
                <a:cs typeface="Lucida Sans Unicode"/>
              </a:rPr>
              <a:t>н</a:t>
            </a:r>
            <a:r>
              <a:rPr sz="1600" spc="185" dirty="0">
                <a:solidFill>
                  <a:srgbClr val="D6E3BC"/>
                </a:solidFill>
                <a:latin typeface="Lucida Sans Unicode"/>
                <a:cs typeface="Lucida Sans Unicode"/>
              </a:rPr>
              <a:t>а</a:t>
            </a:r>
            <a:r>
              <a:rPr sz="1600" spc="180" dirty="0">
                <a:solidFill>
                  <a:srgbClr val="D6E3BC"/>
                </a:solidFill>
                <a:latin typeface="Lucida Sans Unicode"/>
                <a:cs typeface="Lucida Sans Unicode"/>
              </a:rPr>
              <a:t>с</a:t>
            </a:r>
            <a:r>
              <a:rPr sz="1600" spc="355" dirty="0">
                <a:solidFill>
                  <a:srgbClr val="D6E3BC"/>
                </a:solidFill>
                <a:latin typeface="Lucida Sans Unicode"/>
                <a:cs typeface="Lucida Sans Unicode"/>
              </a:rPr>
              <a:t>тоя</a:t>
            </a:r>
            <a:r>
              <a:rPr sz="1600" spc="204" dirty="0">
                <a:solidFill>
                  <a:srgbClr val="D6E3BC"/>
                </a:solidFill>
                <a:latin typeface="Lucida Sans Unicode"/>
                <a:cs typeface="Lucida Sans Unicode"/>
              </a:rPr>
              <a:t>щая</a:t>
            </a:r>
            <a:endParaRPr sz="1600">
              <a:latin typeface="Lucida Sans Unicode"/>
              <a:cs typeface="Lucida Sans Unicode"/>
            </a:endParaRPr>
          </a:p>
          <a:p>
            <a:pPr marR="3307079" algn="ctr">
              <a:lnSpc>
                <a:spcPct val="100000"/>
              </a:lnSpc>
              <a:spcBef>
                <a:spcPts val="275"/>
              </a:spcBef>
            </a:pPr>
            <a:r>
              <a:rPr sz="1600" spc="105" dirty="0">
                <a:solidFill>
                  <a:srgbClr val="D6E3BC"/>
                </a:solidFill>
                <a:latin typeface="Lucida Sans Unicode"/>
                <a:cs typeface="Lucida Sans Unicode"/>
              </a:rPr>
              <a:t>легенда</a:t>
            </a:r>
            <a:r>
              <a:rPr sz="1600" spc="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70" dirty="0">
                <a:solidFill>
                  <a:srgbClr val="D6E3BC"/>
                </a:solidFill>
                <a:latin typeface="Lucida Sans Unicode"/>
                <a:cs typeface="Lucida Sans Unicode"/>
              </a:rPr>
              <a:t>Эрмитажа:</a:t>
            </a:r>
            <a:endParaRPr sz="1600">
              <a:latin typeface="Lucida Sans Unicode"/>
              <a:cs typeface="Lucida Sans Unicode"/>
            </a:endParaRPr>
          </a:p>
          <a:p>
            <a:pPr marR="3312160" algn="ctr">
              <a:lnSpc>
                <a:spcPct val="100000"/>
              </a:lnSpc>
              <a:spcBef>
                <a:spcPts val="280"/>
              </a:spcBef>
            </a:pPr>
            <a:r>
              <a:rPr sz="1600" spc="220" dirty="0">
                <a:solidFill>
                  <a:srgbClr val="D6E3BC"/>
                </a:solidFill>
                <a:latin typeface="Lucida Sans Unicode"/>
                <a:cs typeface="Lucida Sans Unicode"/>
              </a:rPr>
              <a:t>им</a:t>
            </a:r>
            <a:r>
              <a:rPr sz="1600" spc="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325" dirty="0">
                <a:solidFill>
                  <a:srgbClr val="D6E3BC"/>
                </a:solidFill>
                <a:latin typeface="Lucida Sans Unicode"/>
                <a:cs typeface="Lucida Sans Unicode"/>
              </a:rPr>
              <a:t>шлют</a:t>
            </a:r>
            <a:r>
              <a:rPr sz="1600" spc="1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75" dirty="0">
                <a:solidFill>
                  <a:srgbClr val="D6E3BC"/>
                </a:solidFill>
                <a:latin typeface="Lucida Sans Unicode"/>
                <a:cs typeface="Lucida Sans Unicode"/>
              </a:rPr>
              <a:t>подарки</a:t>
            </a:r>
            <a:r>
              <a:rPr sz="1600" spc="4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20" dirty="0">
                <a:solidFill>
                  <a:srgbClr val="D6E3BC"/>
                </a:solidFill>
                <a:latin typeface="Lucida Sans Unicode"/>
                <a:cs typeface="Lucida Sans Unicode"/>
              </a:rPr>
              <a:t>из</a:t>
            </a:r>
            <a:r>
              <a:rPr sz="160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25" dirty="0">
                <a:solidFill>
                  <a:srgbClr val="D6E3BC"/>
                </a:solidFill>
                <a:latin typeface="Lucida Sans Unicode"/>
                <a:cs typeface="Lucida Sans Unicode"/>
              </a:rPr>
              <a:t>разных</a:t>
            </a:r>
            <a:r>
              <a:rPr sz="1600" spc="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50" dirty="0">
                <a:solidFill>
                  <a:srgbClr val="D6E3BC"/>
                </a:solidFill>
                <a:latin typeface="Lucida Sans Unicode"/>
                <a:cs typeface="Lucida Sans Unicode"/>
              </a:rPr>
              <a:t>стран</a:t>
            </a:r>
            <a:endParaRPr sz="1600">
              <a:latin typeface="Lucida Sans Unicode"/>
              <a:cs typeface="Lucida Sans Unicode"/>
            </a:endParaRPr>
          </a:p>
          <a:p>
            <a:pPr marL="237490" marR="3547110" algn="ctr">
              <a:lnSpc>
                <a:spcPct val="114399"/>
              </a:lnSpc>
              <a:spcBef>
                <a:spcPts val="10"/>
              </a:spcBef>
            </a:pPr>
            <a:r>
              <a:rPr sz="1600" spc="140" dirty="0">
                <a:solidFill>
                  <a:srgbClr val="D6E3BC"/>
                </a:solidFill>
                <a:latin typeface="Lucida Sans Unicode"/>
                <a:cs typeface="Lucida Sans Unicode"/>
              </a:rPr>
              <a:t>мира,</a:t>
            </a:r>
            <a:r>
              <a:rPr sz="1600" spc="2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04" dirty="0">
                <a:solidFill>
                  <a:srgbClr val="D6E3BC"/>
                </a:solidFill>
                <a:latin typeface="Lucida Sans Unicode"/>
                <a:cs typeface="Lucida Sans Unicode"/>
              </a:rPr>
              <a:t>с</a:t>
            </a:r>
            <a:r>
              <a:rPr sz="1600" spc="-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25" dirty="0">
                <a:solidFill>
                  <a:srgbClr val="D6E3BC"/>
                </a:solidFill>
                <a:latin typeface="Lucida Sans Unicode"/>
                <a:cs typeface="Lucida Sans Unicode"/>
              </a:rPr>
              <a:t>ними</a:t>
            </a:r>
            <a:r>
              <a:rPr sz="1600" spc="-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29" dirty="0">
                <a:solidFill>
                  <a:srgbClr val="D6E3BC"/>
                </a:solidFill>
                <a:latin typeface="Lucida Sans Unicode"/>
                <a:cs typeface="Lucida Sans Unicode"/>
              </a:rPr>
              <a:t>фотографируются, </a:t>
            </a:r>
            <a:r>
              <a:rPr sz="1600" spc="-49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55" dirty="0">
                <a:solidFill>
                  <a:srgbClr val="D6E3BC"/>
                </a:solidFill>
                <a:latin typeface="Lucida Sans Unicode"/>
                <a:cs typeface="Lucida Sans Unicode"/>
              </a:rPr>
              <a:t>о</a:t>
            </a:r>
            <a:r>
              <a:rPr sz="160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5" dirty="0">
                <a:solidFill>
                  <a:srgbClr val="D6E3BC"/>
                </a:solidFill>
                <a:latin typeface="Lucida Sans Unicode"/>
                <a:cs typeface="Lucida Sans Unicode"/>
              </a:rPr>
              <a:t>них</a:t>
            </a:r>
            <a:r>
              <a:rPr sz="1600" spc="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40" dirty="0">
                <a:solidFill>
                  <a:srgbClr val="D6E3BC"/>
                </a:solidFill>
                <a:latin typeface="Lucida Sans Unicode"/>
                <a:cs typeface="Lucida Sans Unicode"/>
              </a:rPr>
              <a:t>пишут</a:t>
            </a:r>
            <a:r>
              <a:rPr sz="1600" spc="2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360" dirty="0">
                <a:solidFill>
                  <a:srgbClr val="D6E3BC"/>
                </a:solidFill>
                <a:latin typeface="Lucida Sans Unicode"/>
                <a:cs typeface="Lucida Sans Unicode"/>
              </a:rPr>
              <a:t>статьи</a:t>
            </a:r>
            <a:endParaRPr sz="1600">
              <a:latin typeface="Lucida Sans Unicode"/>
              <a:cs typeface="Lucida Sans Unicode"/>
            </a:endParaRPr>
          </a:p>
          <a:p>
            <a:pPr marR="3309620" algn="ctr">
              <a:lnSpc>
                <a:spcPct val="100000"/>
              </a:lnSpc>
              <a:spcBef>
                <a:spcPts val="275"/>
              </a:spcBef>
            </a:pPr>
            <a:r>
              <a:rPr sz="1600" spc="35" dirty="0">
                <a:solidFill>
                  <a:srgbClr val="D6E3BC"/>
                </a:solidFill>
                <a:latin typeface="Lucida Sans Unicode"/>
                <a:cs typeface="Lucida Sans Unicode"/>
              </a:rPr>
              <a:t>и</a:t>
            </a:r>
            <a:r>
              <a:rPr sz="1600" spc="-4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60" dirty="0">
                <a:solidFill>
                  <a:srgbClr val="D6E3BC"/>
                </a:solidFill>
                <a:latin typeface="Lucida Sans Unicode"/>
                <a:cs typeface="Lucida Sans Unicode"/>
              </a:rPr>
              <a:t>снимают</a:t>
            </a:r>
            <a:r>
              <a:rPr sz="1600" spc="-2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04" dirty="0">
                <a:solidFill>
                  <a:srgbClr val="D6E3BC"/>
                </a:solidFill>
                <a:latin typeface="Lucida Sans Unicode"/>
                <a:cs typeface="Lucida Sans Unicode"/>
              </a:rPr>
              <a:t>фильмы.</a:t>
            </a:r>
            <a:endParaRPr sz="16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0">
              <a:latin typeface="Lucida Sans Unicode"/>
              <a:cs typeface="Lucida Sans Unicode"/>
            </a:endParaRPr>
          </a:p>
          <a:p>
            <a:pPr marL="396240" marR="233679" algn="ctr">
              <a:lnSpc>
                <a:spcPct val="114500"/>
              </a:lnSpc>
            </a:pPr>
            <a:r>
              <a:rPr sz="1600" spc="145" dirty="0">
                <a:solidFill>
                  <a:srgbClr val="D6E3BC"/>
                </a:solidFill>
                <a:latin typeface="Lucida Sans Unicode"/>
                <a:cs typeface="Lucida Sans Unicode"/>
              </a:rPr>
              <a:t>Американка</a:t>
            </a:r>
            <a:r>
              <a:rPr sz="1600" spc="6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05" dirty="0">
                <a:solidFill>
                  <a:srgbClr val="D6E3BC"/>
                </a:solidFill>
                <a:latin typeface="Lucida Sans Unicode"/>
                <a:cs typeface="Lucida Sans Unicode"/>
              </a:rPr>
              <a:t>Мэри</a:t>
            </a:r>
            <a:r>
              <a:rPr sz="1600" spc="3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75" dirty="0">
                <a:solidFill>
                  <a:srgbClr val="D6E3BC"/>
                </a:solidFill>
                <a:latin typeface="Lucida Sans Unicode"/>
                <a:cs typeface="Lucida Sans Unicode"/>
              </a:rPr>
              <a:t>Эн</a:t>
            </a:r>
            <a:r>
              <a:rPr sz="1600" spc="2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25" dirty="0">
                <a:solidFill>
                  <a:srgbClr val="D6E3BC"/>
                </a:solidFill>
                <a:latin typeface="Lucida Sans Unicode"/>
                <a:cs typeface="Lucida Sans Unicode"/>
              </a:rPr>
              <a:t>Эллин</a:t>
            </a:r>
            <a:r>
              <a:rPr sz="1600" spc="2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0" dirty="0">
                <a:solidFill>
                  <a:srgbClr val="D6E3BC"/>
                </a:solidFill>
                <a:latin typeface="Lucida Sans Unicode"/>
                <a:cs typeface="Lucida Sans Unicode"/>
              </a:rPr>
              <a:t>даже</a:t>
            </a:r>
            <a:r>
              <a:rPr sz="1600" spc="3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20" dirty="0">
                <a:solidFill>
                  <a:srgbClr val="D6E3BC"/>
                </a:solidFill>
                <a:latin typeface="Lucida Sans Unicode"/>
                <a:cs typeface="Lucida Sans Unicode"/>
              </a:rPr>
              <a:t>выпустила</a:t>
            </a:r>
            <a:r>
              <a:rPr sz="1600" spc="2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35" dirty="0">
                <a:solidFill>
                  <a:srgbClr val="D6E3BC"/>
                </a:solidFill>
                <a:latin typeface="Lucida Sans Unicode"/>
                <a:cs typeface="Lucida Sans Unicode"/>
              </a:rPr>
              <a:t>детскую</a:t>
            </a:r>
            <a:r>
              <a:rPr sz="1600" spc="2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00" dirty="0">
                <a:solidFill>
                  <a:srgbClr val="D6E3BC"/>
                </a:solidFill>
                <a:latin typeface="Lucida Sans Unicode"/>
                <a:cs typeface="Lucida Sans Unicode"/>
              </a:rPr>
              <a:t>книгу, </a:t>
            </a:r>
            <a:r>
              <a:rPr sz="1600" spc="-49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35" dirty="0">
                <a:solidFill>
                  <a:srgbClr val="D6E3BC"/>
                </a:solidFill>
                <a:latin typeface="Lucida Sans Unicode"/>
                <a:cs typeface="Lucida Sans Unicode"/>
              </a:rPr>
              <a:t>посвященную</a:t>
            </a:r>
            <a:r>
              <a:rPr sz="1600" spc="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85" dirty="0">
                <a:solidFill>
                  <a:srgbClr val="D6E3BC"/>
                </a:solidFill>
                <a:latin typeface="Lucida Sans Unicode"/>
                <a:cs typeface="Lucida Sans Unicode"/>
              </a:rPr>
              <a:t>эрмитажным</a:t>
            </a:r>
            <a:r>
              <a:rPr sz="1600" spc="5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320" dirty="0">
                <a:solidFill>
                  <a:srgbClr val="D6E3BC"/>
                </a:solidFill>
                <a:latin typeface="Lucida Sans Unicode"/>
                <a:cs typeface="Lucida Sans Unicode"/>
              </a:rPr>
              <a:t>котам</a:t>
            </a:r>
            <a:r>
              <a:rPr sz="1600" spc="4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-130" dirty="0">
                <a:solidFill>
                  <a:srgbClr val="D6E3BC"/>
                </a:solidFill>
                <a:latin typeface="Lucida Sans Unicode"/>
                <a:cs typeface="Lucida Sans Unicode"/>
              </a:rPr>
              <a:t>—</a:t>
            </a:r>
            <a:r>
              <a:rPr sz="1600" spc="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310" dirty="0">
                <a:solidFill>
                  <a:srgbClr val="D6E3BC"/>
                </a:solidFill>
                <a:latin typeface="Lucida Sans Unicode"/>
                <a:cs typeface="Lucida Sans Unicode"/>
              </a:rPr>
              <a:t>часть</a:t>
            </a:r>
            <a:r>
              <a:rPr sz="1600" spc="2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40" dirty="0">
                <a:solidFill>
                  <a:srgbClr val="D6E3BC"/>
                </a:solidFill>
                <a:latin typeface="Lucida Sans Unicode"/>
                <a:cs typeface="Lucida Sans Unicode"/>
              </a:rPr>
              <a:t>доходов</a:t>
            </a:r>
            <a:endParaRPr sz="1600">
              <a:latin typeface="Lucida Sans Unicode"/>
              <a:cs typeface="Lucida Sans Unicode"/>
            </a:endParaRPr>
          </a:p>
          <a:p>
            <a:pPr marL="153035" algn="ctr">
              <a:lnSpc>
                <a:spcPct val="100000"/>
              </a:lnSpc>
              <a:spcBef>
                <a:spcPts val="275"/>
              </a:spcBef>
            </a:pPr>
            <a:r>
              <a:rPr sz="1600" spc="425" dirty="0">
                <a:solidFill>
                  <a:srgbClr val="D6E3BC"/>
                </a:solidFill>
                <a:latin typeface="Lucida Sans Unicode"/>
                <a:cs typeface="Lucida Sans Unicode"/>
              </a:rPr>
              <a:t>от</a:t>
            </a:r>
            <a:r>
              <a:rPr sz="1600" spc="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25" dirty="0">
                <a:solidFill>
                  <a:srgbClr val="D6E3BC"/>
                </a:solidFill>
                <a:latin typeface="Lucida Sans Unicode"/>
                <a:cs typeface="Lucida Sans Unicode"/>
              </a:rPr>
              <a:t>продаж</a:t>
            </a:r>
            <a:r>
              <a:rPr sz="1600" spc="4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95" dirty="0">
                <a:solidFill>
                  <a:srgbClr val="D6E3BC"/>
                </a:solidFill>
                <a:latin typeface="Lucida Sans Unicode"/>
                <a:cs typeface="Lucida Sans Unicode"/>
              </a:rPr>
              <a:t>книги</a:t>
            </a:r>
            <a:r>
              <a:rPr sz="1600" spc="2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5" dirty="0">
                <a:solidFill>
                  <a:srgbClr val="D6E3BC"/>
                </a:solidFill>
                <a:latin typeface="Lucida Sans Unicode"/>
                <a:cs typeface="Lucida Sans Unicode"/>
              </a:rPr>
              <a:t>в</a:t>
            </a:r>
            <a:r>
              <a:rPr sz="160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60" dirty="0">
                <a:solidFill>
                  <a:srgbClr val="D6E3BC"/>
                </a:solidFill>
                <a:latin typeface="Lucida Sans Unicode"/>
                <a:cs typeface="Lucida Sans Unicode"/>
              </a:rPr>
              <a:t>США</a:t>
            </a:r>
            <a:r>
              <a:rPr sz="1600" spc="1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70" dirty="0">
                <a:solidFill>
                  <a:srgbClr val="D6E3BC"/>
                </a:solidFill>
                <a:latin typeface="Lucida Sans Unicode"/>
                <a:cs typeface="Lucida Sans Unicode"/>
              </a:rPr>
              <a:t>была</a:t>
            </a:r>
            <a:r>
              <a:rPr sz="1600" spc="2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0" dirty="0">
                <a:solidFill>
                  <a:srgbClr val="D6E3BC"/>
                </a:solidFill>
                <a:latin typeface="Lucida Sans Unicode"/>
                <a:cs typeface="Lucida Sans Unicode"/>
              </a:rPr>
              <a:t>потрачена</a:t>
            </a:r>
            <a:r>
              <a:rPr sz="1600" spc="4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90" dirty="0">
                <a:solidFill>
                  <a:srgbClr val="D6E3BC"/>
                </a:solidFill>
                <a:latin typeface="Lucida Sans Unicode"/>
                <a:cs typeface="Lucida Sans Unicode"/>
              </a:rPr>
              <a:t>на</a:t>
            </a:r>
            <a:r>
              <a:rPr sz="1600" spc="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35" dirty="0">
                <a:solidFill>
                  <a:srgbClr val="D6E3BC"/>
                </a:solidFill>
                <a:latin typeface="Lucida Sans Unicode"/>
                <a:cs typeface="Lucida Sans Unicode"/>
              </a:rPr>
              <a:t>уход</a:t>
            </a:r>
            <a:r>
              <a:rPr sz="1600" spc="2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0" dirty="0">
                <a:solidFill>
                  <a:srgbClr val="D6E3BC"/>
                </a:solidFill>
                <a:latin typeface="Lucida Sans Unicode"/>
                <a:cs typeface="Lucida Sans Unicode"/>
              </a:rPr>
              <a:t>за</a:t>
            </a:r>
            <a:r>
              <a:rPr sz="1600" spc="1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35" dirty="0">
                <a:solidFill>
                  <a:srgbClr val="D6E3BC"/>
                </a:solidFill>
                <a:latin typeface="Lucida Sans Unicode"/>
                <a:cs typeface="Lucida Sans Unicode"/>
              </a:rPr>
              <a:t>животными.</a:t>
            </a:r>
            <a:endParaRPr sz="16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35" cy="685641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196" y="10667"/>
              <a:ext cx="9099804" cy="68473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441" y="0"/>
              <a:ext cx="9123558" cy="685799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297305" y="828192"/>
            <a:ext cx="6541134" cy="1421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4399"/>
              </a:lnSpc>
              <a:spcBef>
                <a:spcPts val="100"/>
              </a:spcBef>
            </a:pPr>
            <a:r>
              <a:rPr sz="1600" spc="135" dirty="0">
                <a:solidFill>
                  <a:srgbClr val="D6E3BC"/>
                </a:solidFill>
                <a:latin typeface="Lucida Sans Unicode"/>
                <a:cs typeface="Lucida Sans Unicode"/>
              </a:rPr>
              <a:t>Сразу</a:t>
            </a:r>
            <a:r>
              <a:rPr sz="1600" spc="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300" dirty="0">
                <a:solidFill>
                  <a:srgbClr val="D6E3BC"/>
                </a:solidFill>
                <a:latin typeface="Lucida Sans Unicode"/>
                <a:cs typeface="Lucida Sans Unicode"/>
              </a:rPr>
              <a:t>же</a:t>
            </a:r>
            <a:r>
              <a:rPr sz="1600" spc="2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14" dirty="0">
                <a:solidFill>
                  <a:srgbClr val="D6E3BC"/>
                </a:solidFill>
                <a:latin typeface="Lucida Sans Unicode"/>
                <a:cs typeface="Lucida Sans Unicode"/>
              </a:rPr>
              <a:t>после</a:t>
            </a:r>
            <a:r>
              <a:rPr sz="1600" spc="1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35" dirty="0">
                <a:solidFill>
                  <a:srgbClr val="D6E3BC"/>
                </a:solidFill>
                <a:latin typeface="Lucida Sans Unicode"/>
                <a:cs typeface="Lucida Sans Unicode"/>
              </a:rPr>
              <a:t>начала</a:t>
            </a:r>
            <a:r>
              <a:rPr sz="1600" spc="2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30" dirty="0">
                <a:solidFill>
                  <a:srgbClr val="D6E3BC"/>
                </a:solidFill>
                <a:latin typeface="Lucida Sans Unicode"/>
                <a:cs typeface="Lucida Sans Unicode"/>
              </a:rPr>
              <a:t>Великой</a:t>
            </a:r>
            <a:r>
              <a:rPr sz="1600" spc="5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25" dirty="0">
                <a:solidFill>
                  <a:srgbClr val="D6E3BC"/>
                </a:solidFill>
                <a:latin typeface="Lucida Sans Unicode"/>
                <a:cs typeface="Lucida Sans Unicode"/>
              </a:rPr>
              <a:t>Отечественной</a:t>
            </a:r>
            <a:r>
              <a:rPr sz="1600" spc="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14" dirty="0">
                <a:solidFill>
                  <a:srgbClr val="D6E3BC"/>
                </a:solidFill>
                <a:latin typeface="Lucida Sans Unicode"/>
                <a:cs typeface="Lucida Sans Unicode"/>
              </a:rPr>
              <a:t>войны, </a:t>
            </a:r>
            <a:r>
              <a:rPr sz="1600" spc="-49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25" dirty="0">
                <a:solidFill>
                  <a:srgbClr val="D6E3BC"/>
                </a:solidFill>
                <a:latin typeface="Lucida Sans Unicode"/>
                <a:cs typeface="Lucida Sans Unicode"/>
              </a:rPr>
              <a:t>экспонаты</a:t>
            </a:r>
            <a:r>
              <a:rPr sz="1600" spc="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20" dirty="0">
                <a:solidFill>
                  <a:srgbClr val="D6E3BC"/>
                </a:solidFill>
                <a:latin typeface="Lucida Sans Unicode"/>
                <a:cs typeface="Lucida Sans Unicode"/>
              </a:rPr>
              <a:t>музея</a:t>
            </a:r>
            <a:r>
              <a:rPr sz="1600" spc="4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14" dirty="0">
                <a:solidFill>
                  <a:srgbClr val="D6E3BC"/>
                </a:solidFill>
                <a:latin typeface="Lucida Sans Unicode"/>
                <a:cs typeface="Lucida Sans Unicode"/>
              </a:rPr>
              <a:t>начали</a:t>
            </a:r>
            <a:r>
              <a:rPr sz="1600" spc="2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65" dirty="0">
                <a:solidFill>
                  <a:srgbClr val="D6E3BC"/>
                </a:solidFill>
                <a:latin typeface="Lucida Sans Unicode"/>
                <a:cs typeface="Lucida Sans Unicode"/>
              </a:rPr>
              <a:t>отправлять</a:t>
            </a:r>
            <a:r>
              <a:rPr sz="1600" spc="5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5" dirty="0">
                <a:solidFill>
                  <a:srgbClr val="D6E3BC"/>
                </a:solidFill>
                <a:latin typeface="Lucida Sans Unicode"/>
                <a:cs typeface="Lucida Sans Unicode"/>
              </a:rPr>
              <a:t>в</a:t>
            </a:r>
            <a:r>
              <a:rPr sz="1600" spc="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35" dirty="0">
                <a:solidFill>
                  <a:srgbClr val="D6E3BC"/>
                </a:solidFill>
                <a:latin typeface="Lucida Sans Unicode"/>
                <a:cs typeface="Lucida Sans Unicode"/>
              </a:rPr>
              <a:t>эвакуацию.</a:t>
            </a:r>
            <a:endParaRPr sz="1600">
              <a:latin typeface="Lucida Sans Unicode"/>
              <a:cs typeface="Lucida Sans Unicode"/>
            </a:endParaRPr>
          </a:p>
          <a:p>
            <a:pPr marL="61594" algn="ctr">
              <a:lnSpc>
                <a:spcPct val="100000"/>
              </a:lnSpc>
              <a:spcBef>
                <a:spcPts val="275"/>
              </a:spcBef>
            </a:pPr>
            <a:r>
              <a:rPr sz="1600" spc="114" dirty="0">
                <a:solidFill>
                  <a:srgbClr val="D6E3BC"/>
                </a:solidFill>
                <a:latin typeface="Lucida Sans Unicode"/>
                <a:cs typeface="Lucida Sans Unicode"/>
              </a:rPr>
              <a:t>Основную</a:t>
            </a:r>
            <a:r>
              <a:rPr sz="1600" spc="-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310" dirty="0">
                <a:solidFill>
                  <a:srgbClr val="D6E3BC"/>
                </a:solidFill>
                <a:latin typeface="Lucida Sans Unicode"/>
                <a:cs typeface="Lucida Sans Unicode"/>
              </a:rPr>
              <a:t>часть</a:t>
            </a:r>
            <a:r>
              <a:rPr sz="1600" spc="3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10" dirty="0">
                <a:solidFill>
                  <a:srgbClr val="D6E3BC"/>
                </a:solidFill>
                <a:latin typeface="Lucida Sans Unicode"/>
                <a:cs typeface="Lucida Sans Unicode"/>
              </a:rPr>
              <a:t>собрания</a:t>
            </a:r>
            <a:r>
              <a:rPr sz="1600" spc="2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-130" dirty="0">
                <a:solidFill>
                  <a:srgbClr val="D6E3BC"/>
                </a:solidFill>
                <a:latin typeface="Lucida Sans Unicode"/>
                <a:cs typeface="Lucida Sans Unicode"/>
              </a:rPr>
              <a:t>—</a:t>
            </a:r>
            <a:r>
              <a:rPr sz="160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95" dirty="0">
                <a:solidFill>
                  <a:srgbClr val="D6E3BC"/>
                </a:solidFill>
                <a:latin typeface="Lucida Sans Unicode"/>
                <a:cs typeface="Lucida Sans Unicode"/>
              </a:rPr>
              <a:t>около</a:t>
            </a:r>
            <a:r>
              <a:rPr sz="1600" spc="4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70" dirty="0">
                <a:solidFill>
                  <a:srgbClr val="D6E3BC"/>
                </a:solidFill>
                <a:latin typeface="Lucida Sans Unicode"/>
                <a:cs typeface="Lucida Sans Unicode"/>
              </a:rPr>
              <a:t>двух</a:t>
            </a:r>
            <a:r>
              <a:rPr sz="1600" spc="1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14" dirty="0">
                <a:solidFill>
                  <a:srgbClr val="D6E3BC"/>
                </a:solidFill>
                <a:latin typeface="Lucida Sans Unicode"/>
                <a:cs typeface="Lucida Sans Unicode"/>
              </a:rPr>
              <a:t>миллионов</a:t>
            </a:r>
            <a:endParaRPr sz="160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  <a:spcBef>
                <a:spcPts val="290"/>
              </a:spcBef>
            </a:pPr>
            <a:r>
              <a:rPr sz="1600" spc="195" dirty="0">
                <a:solidFill>
                  <a:srgbClr val="D6E3BC"/>
                </a:solidFill>
                <a:latin typeface="Lucida Sans Unicode"/>
                <a:cs typeface="Lucida Sans Unicode"/>
              </a:rPr>
              <a:t>экспонатов</a:t>
            </a:r>
            <a:r>
              <a:rPr sz="1600" spc="-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-125" dirty="0">
                <a:solidFill>
                  <a:srgbClr val="D6E3BC"/>
                </a:solidFill>
                <a:latin typeface="Lucida Sans Unicode"/>
                <a:cs typeface="Lucida Sans Unicode"/>
              </a:rPr>
              <a:t>—</a:t>
            </a:r>
            <a:r>
              <a:rPr sz="1600" spc="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20" dirty="0">
                <a:solidFill>
                  <a:srgbClr val="D6E3BC"/>
                </a:solidFill>
                <a:latin typeface="Lucida Sans Unicode"/>
                <a:cs typeface="Lucida Sans Unicode"/>
              </a:rPr>
              <a:t>удалось</a:t>
            </a:r>
            <a:r>
              <a:rPr sz="1600" spc="2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15" dirty="0">
                <a:solidFill>
                  <a:srgbClr val="D6E3BC"/>
                </a:solidFill>
                <a:latin typeface="Lucida Sans Unicode"/>
                <a:cs typeface="Lucida Sans Unicode"/>
              </a:rPr>
              <a:t>увезти,</a:t>
            </a:r>
            <a:r>
              <a:rPr sz="1600" spc="1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0" dirty="0">
                <a:solidFill>
                  <a:srgbClr val="D6E3BC"/>
                </a:solidFill>
                <a:latin typeface="Lucida Sans Unicode"/>
                <a:cs typeface="Lucida Sans Unicode"/>
              </a:rPr>
              <a:t>за</a:t>
            </a:r>
            <a:r>
              <a:rPr sz="1600" spc="2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29" dirty="0">
                <a:solidFill>
                  <a:srgbClr val="D6E3BC"/>
                </a:solidFill>
                <a:latin typeface="Lucida Sans Unicode"/>
                <a:cs typeface="Lucida Sans Unicode"/>
              </a:rPr>
              <a:t>остальными</a:t>
            </a:r>
            <a:endParaRPr sz="160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  <a:spcBef>
                <a:spcPts val="275"/>
              </a:spcBef>
            </a:pPr>
            <a:r>
              <a:rPr sz="1600" spc="180" dirty="0">
                <a:solidFill>
                  <a:srgbClr val="D6E3BC"/>
                </a:solidFill>
                <a:latin typeface="Lucida Sans Unicode"/>
                <a:cs typeface="Lucida Sans Unicode"/>
              </a:rPr>
              <a:t>присматривали</a:t>
            </a:r>
            <a:r>
              <a:rPr sz="1600" spc="4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55" dirty="0">
                <a:solidFill>
                  <a:srgbClr val="D6E3BC"/>
                </a:solidFill>
                <a:latin typeface="Lucida Sans Unicode"/>
                <a:cs typeface="Lucida Sans Unicode"/>
              </a:rPr>
              <a:t>сотрудники</a:t>
            </a:r>
            <a:r>
              <a:rPr sz="1600" spc="2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45" dirty="0">
                <a:solidFill>
                  <a:srgbClr val="D6E3BC"/>
                </a:solidFill>
                <a:latin typeface="Lucida Sans Unicode"/>
                <a:cs typeface="Lucida Sans Unicode"/>
              </a:rPr>
              <a:t>уже</a:t>
            </a:r>
            <a:r>
              <a:rPr sz="1600" spc="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25" dirty="0">
                <a:solidFill>
                  <a:srgbClr val="D6E3BC"/>
                </a:solidFill>
                <a:latin typeface="Lucida Sans Unicode"/>
                <a:cs typeface="Lucida Sans Unicode"/>
              </a:rPr>
              <a:t>во</a:t>
            </a:r>
            <a:r>
              <a:rPr sz="160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04" dirty="0">
                <a:solidFill>
                  <a:srgbClr val="D6E3BC"/>
                </a:solidFill>
                <a:latin typeface="Lucida Sans Unicode"/>
                <a:cs typeface="Lucida Sans Unicode"/>
              </a:rPr>
              <a:t>время</a:t>
            </a:r>
            <a:r>
              <a:rPr sz="160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0" dirty="0">
                <a:solidFill>
                  <a:srgbClr val="D6E3BC"/>
                </a:solidFill>
                <a:latin typeface="Lucida Sans Unicode"/>
                <a:cs typeface="Lucida Sans Unicode"/>
              </a:rPr>
              <a:t>бомбежек.</a:t>
            </a:r>
            <a:endParaRPr sz="1600">
              <a:latin typeface="Lucida Sans Unicode"/>
              <a:cs typeface="Lucida Sans Unicode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115618" y="2508376"/>
            <a:ext cx="6929755" cy="3572510"/>
            <a:chOff x="1115618" y="2508376"/>
            <a:chExt cx="6929755" cy="357251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20081" y="2508503"/>
              <a:ext cx="2825115" cy="196342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15618" y="2508376"/>
              <a:ext cx="3003550" cy="208584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75837" y="4149115"/>
              <a:ext cx="3165093" cy="193141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83" y="16762"/>
              <a:ext cx="9119616" cy="684123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4000" cy="685799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9012" y="1018158"/>
              <a:ext cx="2642997" cy="39599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7582" y="3608235"/>
              <a:ext cx="1482852" cy="223202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039361" y="985883"/>
            <a:ext cx="4457700" cy="42779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7150" indent="-635" algn="ctr">
              <a:lnSpc>
                <a:spcPct val="114599"/>
              </a:lnSpc>
              <a:spcBef>
                <a:spcPts val="95"/>
              </a:spcBef>
            </a:pPr>
            <a:r>
              <a:rPr sz="1600" spc="285" dirty="0">
                <a:solidFill>
                  <a:srgbClr val="D6E3BC"/>
                </a:solidFill>
                <a:latin typeface="Lucida Sans Unicode"/>
                <a:cs typeface="Lucida Sans Unicode"/>
              </a:rPr>
              <a:t>В </a:t>
            </a:r>
            <a:r>
              <a:rPr sz="1600" spc="85" dirty="0">
                <a:solidFill>
                  <a:srgbClr val="D6E3BC"/>
                </a:solidFill>
                <a:latin typeface="Lucida Sans Unicode"/>
                <a:cs typeface="Lucida Sans Unicode"/>
              </a:rPr>
              <a:t>подвалах </a:t>
            </a:r>
            <a:r>
              <a:rPr sz="1600" spc="300" dirty="0">
                <a:solidFill>
                  <a:srgbClr val="D6E3BC"/>
                </a:solidFill>
                <a:latin typeface="Lucida Sans Unicode"/>
                <a:cs typeface="Lucida Sans Unicode"/>
              </a:rPr>
              <a:t>Эрмитажа </a:t>
            </a:r>
            <a:r>
              <a:rPr sz="1600" spc="105" dirty="0">
                <a:solidFill>
                  <a:srgbClr val="D6E3BC"/>
                </a:solidFill>
                <a:latin typeface="Lucida Sans Unicode"/>
                <a:cs typeface="Lucida Sans Unicode"/>
              </a:rPr>
              <a:t>организовали </a:t>
            </a:r>
            <a:r>
              <a:rPr sz="1600" spc="-49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75" dirty="0">
                <a:solidFill>
                  <a:srgbClr val="D6E3BC"/>
                </a:solidFill>
                <a:latin typeface="Lucida Sans Unicode"/>
                <a:cs typeface="Lucida Sans Unicode"/>
              </a:rPr>
              <a:t>12 </a:t>
            </a:r>
            <a:r>
              <a:rPr sz="1600" spc="150" dirty="0">
                <a:solidFill>
                  <a:srgbClr val="D6E3BC"/>
                </a:solidFill>
                <a:latin typeface="Lucida Sans Unicode"/>
                <a:cs typeface="Lucida Sans Unicode"/>
              </a:rPr>
              <a:t>бомбоубежищ: </a:t>
            </a:r>
            <a:r>
              <a:rPr sz="1600" spc="145" dirty="0">
                <a:solidFill>
                  <a:srgbClr val="D6E3BC"/>
                </a:solidFill>
                <a:latin typeface="Lucida Sans Unicode"/>
                <a:cs typeface="Lucida Sans Unicode"/>
              </a:rPr>
              <a:t>заложили </a:t>
            </a:r>
            <a:r>
              <a:rPr sz="1600" spc="110" dirty="0">
                <a:solidFill>
                  <a:srgbClr val="D6E3BC"/>
                </a:solidFill>
                <a:latin typeface="Lucida Sans Unicode"/>
                <a:cs typeface="Lucida Sans Unicode"/>
              </a:rPr>
              <a:t>окна </a:t>
            </a:r>
            <a:r>
              <a:rPr sz="1600" spc="114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20" dirty="0">
                <a:solidFill>
                  <a:srgbClr val="D6E3BC"/>
                </a:solidFill>
                <a:latin typeface="Lucida Sans Unicode"/>
                <a:cs typeface="Lucida Sans Unicode"/>
              </a:rPr>
              <a:t>кирпичом,</a:t>
            </a:r>
            <a:r>
              <a:rPr sz="1600" spc="3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14" dirty="0">
                <a:solidFill>
                  <a:srgbClr val="D6E3BC"/>
                </a:solidFill>
                <a:latin typeface="Lucida Sans Unicode"/>
                <a:cs typeface="Lucida Sans Unicode"/>
              </a:rPr>
              <a:t>навесили</a:t>
            </a:r>
            <a:r>
              <a:rPr sz="1600" spc="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95" dirty="0">
                <a:solidFill>
                  <a:srgbClr val="D6E3BC"/>
                </a:solidFill>
                <a:latin typeface="Lucida Sans Unicode"/>
                <a:cs typeface="Lucida Sans Unicode"/>
              </a:rPr>
              <a:t>железные</a:t>
            </a:r>
            <a:r>
              <a:rPr sz="1600" spc="1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75" dirty="0">
                <a:solidFill>
                  <a:srgbClr val="D6E3BC"/>
                </a:solidFill>
                <a:latin typeface="Lucida Sans Unicode"/>
                <a:cs typeface="Lucida Sans Unicode"/>
              </a:rPr>
              <a:t>двери, </a:t>
            </a:r>
            <a:r>
              <a:rPr sz="1600" spc="-49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0" dirty="0">
                <a:solidFill>
                  <a:srgbClr val="D6E3BC"/>
                </a:solidFill>
                <a:latin typeface="Lucida Sans Unicode"/>
                <a:cs typeface="Lucida Sans Unicode"/>
              </a:rPr>
              <a:t>сколотили</a:t>
            </a:r>
            <a:r>
              <a:rPr sz="1600" spc="4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00" dirty="0">
                <a:solidFill>
                  <a:srgbClr val="D6E3BC"/>
                </a:solidFill>
                <a:latin typeface="Lucida Sans Unicode"/>
                <a:cs typeface="Lucida Sans Unicode"/>
              </a:rPr>
              <a:t>топчаны.</a:t>
            </a:r>
            <a:endParaRPr sz="1600">
              <a:latin typeface="Lucida Sans Unicode"/>
              <a:cs typeface="Lucida Sans Unicode"/>
            </a:endParaRPr>
          </a:p>
          <a:p>
            <a:pPr marL="210820" marR="256540" algn="ctr">
              <a:lnSpc>
                <a:spcPts val="2200"/>
              </a:lnSpc>
              <a:spcBef>
                <a:spcPts val="120"/>
              </a:spcBef>
            </a:pPr>
            <a:r>
              <a:rPr sz="1600" spc="155" dirty="0">
                <a:solidFill>
                  <a:srgbClr val="D6E3BC"/>
                </a:solidFill>
                <a:latin typeface="Lucida Sans Unicode"/>
                <a:cs typeface="Lucida Sans Unicode"/>
              </a:rPr>
              <a:t>Здесь</a:t>
            </a:r>
            <a:r>
              <a:rPr sz="1600" spc="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10" dirty="0">
                <a:solidFill>
                  <a:srgbClr val="D6E3BC"/>
                </a:solidFill>
                <a:latin typeface="Lucida Sans Unicode"/>
                <a:cs typeface="Lucida Sans Unicode"/>
              </a:rPr>
              <a:t>же,</a:t>
            </a:r>
            <a:r>
              <a:rPr sz="1600" spc="20" dirty="0">
                <a:solidFill>
                  <a:srgbClr val="D6E3BC"/>
                </a:solidFill>
                <a:latin typeface="Lucida Sans Unicode"/>
                <a:cs typeface="Lucida Sans Unicode"/>
              </a:rPr>
              <a:t> под</a:t>
            </a:r>
            <a:r>
              <a:rPr sz="1600" spc="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300" dirty="0">
                <a:solidFill>
                  <a:srgbClr val="D6E3BC"/>
                </a:solidFill>
                <a:latin typeface="Lucida Sans Unicode"/>
                <a:cs typeface="Lucida Sans Unicode"/>
              </a:rPr>
              <a:t>темными</a:t>
            </a:r>
            <a:r>
              <a:rPr sz="1600" spc="3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30" dirty="0">
                <a:solidFill>
                  <a:srgbClr val="D6E3BC"/>
                </a:solidFill>
                <a:latin typeface="Lucida Sans Unicode"/>
                <a:cs typeface="Lucida Sans Unicode"/>
              </a:rPr>
              <a:t>сводами, </a:t>
            </a:r>
            <a:r>
              <a:rPr sz="1600" spc="-49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75" dirty="0">
                <a:solidFill>
                  <a:srgbClr val="D6E3BC"/>
                </a:solidFill>
                <a:latin typeface="Lucida Sans Unicode"/>
                <a:cs typeface="Lucida Sans Unicode"/>
              </a:rPr>
              <a:t>был</a:t>
            </a:r>
            <a:r>
              <a:rPr sz="1600" spc="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70" dirty="0">
                <a:solidFill>
                  <a:srgbClr val="D6E3BC"/>
                </a:solidFill>
                <a:latin typeface="Lucida Sans Unicode"/>
                <a:cs typeface="Lucida Sans Unicode"/>
              </a:rPr>
              <a:t>стационар</a:t>
            </a:r>
            <a:r>
              <a:rPr sz="1600" spc="3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90" dirty="0">
                <a:solidFill>
                  <a:srgbClr val="D6E3BC"/>
                </a:solidFill>
                <a:latin typeface="Lucida Sans Unicode"/>
                <a:cs typeface="Lucida Sans Unicode"/>
              </a:rPr>
              <a:t>на</a:t>
            </a:r>
            <a:r>
              <a:rPr sz="1600" spc="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75" dirty="0">
                <a:solidFill>
                  <a:srgbClr val="D6E3BC"/>
                </a:solidFill>
                <a:latin typeface="Lucida Sans Unicode"/>
                <a:cs typeface="Lucida Sans Unicode"/>
              </a:rPr>
              <a:t>100</a:t>
            </a:r>
            <a:r>
              <a:rPr sz="1600" spc="-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25" dirty="0">
                <a:solidFill>
                  <a:srgbClr val="D6E3BC"/>
                </a:solidFill>
                <a:latin typeface="Lucida Sans Unicode"/>
                <a:cs typeface="Lucida Sans Unicode"/>
              </a:rPr>
              <a:t>коек.</a:t>
            </a:r>
            <a:endParaRPr sz="16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650">
              <a:latin typeface="Lucida Sans Unicode"/>
              <a:cs typeface="Lucida Sans Unicode"/>
            </a:endParaRPr>
          </a:p>
          <a:p>
            <a:pPr marL="167005" marR="5080" indent="74295" algn="ctr">
              <a:lnSpc>
                <a:spcPct val="114399"/>
              </a:lnSpc>
              <a:spcBef>
                <a:spcPts val="5"/>
              </a:spcBef>
            </a:pPr>
            <a:r>
              <a:rPr sz="1600" spc="140" dirty="0">
                <a:solidFill>
                  <a:srgbClr val="D6E3BC"/>
                </a:solidFill>
                <a:latin typeface="Lucida Sans Unicode"/>
                <a:cs typeface="Lucida Sans Unicode"/>
              </a:rPr>
              <a:t>Сотрудники </a:t>
            </a:r>
            <a:r>
              <a:rPr sz="1600" spc="220" dirty="0">
                <a:solidFill>
                  <a:srgbClr val="D6E3BC"/>
                </a:solidFill>
                <a:latin typeface="Lucida Sans Unicode"/>
                <a:cs typeface="Lucida Sans Unicode"/>
              </a:rPr>
              <a:t>музея </a:t>
            </a:r>
            <a:r>
              <a:rPr sz="1600" spc="185" dirty="0">
                <a:solidFill>
                  <a:srgbClr val="D6E3BC"/>
                </a:solidFill>
                <a:latin typeface="Lucida Sans Unicode"/>
                <a:cs typeface="Lucida Sans Unicode"/>
              </a:rPr>
              <a:t>в </a:t>
            </a:r>
            <a:r>
              <a:rPr sz="1600" spc="125" dirty="0">
                <a:solidFill>
                  <a:srgbClr val="D6E3BC"/>
                </a:solidFill>
                <a:latin typeface="Lucida Sans Unicode"/>
                <a:cs typeface="Lucida Sans Unicode"/>
              </a:rPr>
              <a:t>перерывах </a:t>
            </a:r>
            <a:r>
              <a:rPr sz="1600" spc="13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15" dirty="0">
                <a:solidFill>
                  <a:srgbClr val="D6E3BC"/>
                </a:solidFill>
                <a:latin typeface="Lucida Sans Unicode"/>
                <a:cs typeface="Lucida Sans Unicode"/>
              </a:rPr>
              <a:t>между</a:t>
            </a:r>
            <a:r>
              <a:rPr sz="1600" spc="6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35" dirty="0">
                <a:solidFill>
                  <a:srgbClr val="D6E3BC"/>
                </a:solidFill>
                <a:latin typeface="Lucida Sans Unicode"/>
                <a:cs typeface="Lucida Sans Unicode"/>
              </a:rPr>
              <a:t>артобстрелами</a:t>
            </a:r>
            <a:r>
              <a:rPr sz="1600" spc="7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05" dirty="0">
                <a:solidFill>
                  <a:srgbClr val="D6E3BC"/>
                </a:solidFill>
                <a:latin typeface="Lucida Sans Unicode"/>
                <a:cs typeface="Lucida Sans Unicode"/>
              </a:rPr>
              <a:t>продолжали </a:t>
            </a:r>
            <a:r>
              <a:rPr sz="1600" spc="-49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75" dirty="0">
                <a:solidFill>
                  <a:srgbClr val="D6E3BC"/>
                </a:solidFill>
                <a:latin typeface="Lucida Sans Unicode"/>
                <a:cs typeface="Lucida Sans Unicode"/>
              </a:rPr>
              <a:t>вести</a:t>
            </a:r>
            <a:r>
              <a:rPr sz="1600" spc="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25" dirty="0">
                <a:solidFill>
                  <a:srgbClr val="D6E3BC"/>
                </a:solidFill>
                <a:latin typeface="Lucida Sans Unicode"/>
                <a:cs typeface="Lucida Sans Unicode"/>
              </a:rPr>
              <a:t>научную</a:t>
            </a:r>
            <a:r>
              <a:rPr sz="1600" spc="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90" dirty="0">
                <a:solidFill>
                  <a:srgbClr val="D6E3BC"/>
                </a:solidFill>
                <a:latin typeface="Lucida Sans Unicode"/>
                <a:cs typeface="Lucida Sans Unicode"/>
              </a:rPr>
              <a:t>работу:</a:t>
            </a:r>
            <a:endParaRPr sz="1600">
              <a:latin typeface="Lucida Sans Unicode"/>
              <a:cs typeface="Lucida Sans Unicode"/>
            </a:endParaRPr>
          </a:p>
          <a:p>
            <a:pPr marL="598170" marR="436245" indent="1905" algn="ctr">
              <a:lnSpc>
                <a:spcPct val="114500"/>
              </a:lnSpc>
              <a:spcBef>
                <a:spcPts val="10"/>
              </a:spcBef>
            </a:pPr>
            <a:r>
              <a:rPr sz="1600" spc="145" dirty="0">
                <a:solidFill>
                  <a:srgbClr val="D6E3BC"/>
                </a:solidFill>
                <a:latin typeface="Lucida Sans Unicode"/>
                <a:cs typeface="Lucida Sans Unicode"/>
              </a:rPr>
              <a:t>ученый </a:t>
            </a:r>
            <a:r>
              <a:rPr sz="1600" spc="130" dirty="0">
                <a:solidFill>
                  <a:srgbClr val="D6E3BC"/>
                </a:solidFill>
                <a:latin typeface="Lucida Sans Unicode"/>
                <a:cs typeface="Lucida Sans Unicode"/>
              </a:rPr>
              <a:t>Борис </a:t>
            </a:r>
            <a:r>
              <a:rPr sz="1600" spc="155" dirty="0">
                <a:solidFill>
                  <a:srgbClr val="D6E3BC"/>
                </a:solidFill>
                <a:latin typeface="Lucida Sans Unicode"/>
                <a:cs typeface="Lucida Sans Unicode"/>
              </a:rPr>
              <a:t>Пиотровский, </a:t>
            </a:r>
            <a:r>
              <a:rPr sz="1600" spc="16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85" dirty="0">
                <a:solidFill>
                  <a:srgbClr val="D6E3BC"/>
                </a:solidFill>
                <a:latin typeface="Lucida Sans Unicode"/>
                <a:cs typeface="Lucida Sans Unicode"/>
              </a:rPr>
              <a:t>долгие </a:t>
            </a:r>
            <a:r>
              <a:rPr sz="1600" spc="130" dirty="0">
                <a:solidFill>
                  <a:srgbClr val="D6E3BC"/>
                </a:solidFill>
                <a:latin typeface="Lucida Sans Unicode"/>
                <a:cs typeface="Lucida Sans Unicode"/>
              </a:rPr>
              <a:t>годы </a:t>
            </a:r>
            <a:r>
              <a:rPr sz="1600" spc="145" dirty="0">
                <a:solidFill>
                  <a:srgbClr val="D6E3BC"/>
                </a:solidFill>
                <a:latin typeface="Lucida Sans Unicode"/>
                <a:cs typeface="Lucida Sans Unicode"/>
              </a:rPr>
              <a:t>возглавлявший </a:t>
            </a:r>
            <a:r>
              <a:rPr sz="1600" spc="15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85" dirty="0">
                <a:solidFill>
                  <a:srgbClr val="D6E3BC"/>
                </a:solidFill>
                <a:latin typeface="Lucida Sans Unicode"/>
                <a:cs typeface="Lucida Sans Unicode"/>
              </a:rPr>
              <a:t>Эрмитаж, </a:t>
            </a:r>
            <a:r>
              <a:rPr sz="1600" spc="105" dirty="0">
                <a:solidFill>
                  <a:srgbClr val="D6E3BC"/>
                </a:solidFill>
                <a:latin typeface="Lucida Sans Unicode"/>
                <a:cs typeface="Lucida Sans Unicode"/>
              </a:rPr>
              <a:t>написал </a:t>
            </a:r>
            <a:r>
              <a:rPr sz="1600" spc="145" dirty="0">
                <a:solidFill>
                  <a:srgbClr val="D6E3BC"/>
                </a:solidFill>
                <a:latin typeface="Lucida Sans Unicode"/>
                <a:cs typeface="Lucida Sans Unicode"/>
              </a:rPr>
              <a:t>здесь </a:t>
            </a:r>
            <a:r>
              <a:rPr sz="1600" spc="15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60" dirty="0">
                <a:solidFill>
                  <a:srgbClr val="D6E3BC"/>
                </a:solidFill>
                <a:latin typeface="Lucida Sans Unicode"/>
                <a:cs typeface="Lucida Sans Unicode"/>
              </a:rPr>
              <a:t>свою</a:t>
            </a:r>
            <a:r>
              <a:rPr sz="1600" spc="-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14" dirty="0">
                <a:solidFill>
                  <a:srgbClr val="D6E3BC"/>
                </a:solidFill>
                <a:latin typeface="Lucida Sans Unicode"/>
                <a:cs typeface="Lucida Sans Unicode"/>
              </a:rPr>
              <a:t>книгу</a:t>
            </a:r>
            <a:r>
              <a:rPr sz="1600" spc="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55" dirty="0">
                <a:solidFill>
                  <a:srgbClr val="D6E3BC"/>
                </a:solidFill>
                <a:latin typeface="Lucida Sans Unicode"/>
                <a:cs typeface="Lucida Sans Unicode"/>
              </a:rPr>
              <a:t>о</a:t>
            </a:r>
            <a:r>
              <a:rPr sz="160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35" dirty="0">
                <a:solidFill>
                  <a:srgbClr val="D6E3BC"/>
                </a:solidFill>
                <a:latin typeface="Lucida Sans Unicode"/>
                <a:cs typeface="Lucida Sans Unicode"/>
              </a:rPr>
              <a:t>древнем</a:t>
            </a:r>
            <a:r>
              <a:rPr sz="1600" spc="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80" dirty="0">
                <a:solidFill>
                  <a:srgbClr val="D6E3BC"/>
                </a:solidFill>
                <a:latin typeface="Lucida Sans Unicode"/>
                <a:cs typeface="Lucida Sans Unicode"/>
              </a:rPr>
              <a:t>городе </a:t>
            </a:r>
            <a:r>
              <a:rPr sz="1600" spc="-49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14" dirty="0">
                <a:solidFill>
                  <a:srgbClr val="D6E3BC"/>
                </a:solidFill>
                <a:latin typeface="Lucida Sans Unicode"/>
                <a:cs typeface="Lucida Sans Unicode"/>
              </a:rPr>
              <a:t>Кармир-Блуре.</a:t>
            </a:r>
            <a:endParaRPr sz="16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335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83" y="16762"/>
              <a:ext cx="9119616" cy="684123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4000" cy="685799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257680" y="841908"/>
            <a:ext cx="6627495" cy="198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4399"/>
              </a:lnSpc>
              <a:spcBef>
                <a:spcPts val="100"/>
              </a:spcBef>
            </a:pPr>
            <a:r>
              <a:rPr sz="1600" spc="275" dirty="0">
                <a:solidFill>
                  <a:srgbClr val="D6E3BC"/>
                </a:solidFill>
                <a:latin typeface="Lucida Sans Unicode"/>
                <a:cs typeface="Lucida Sans Unicode"/>
              </a:rPr>
              <a:t>Самым</a:t>
            </a:r>
            <a:r>
              <a:rPr sz="1600" spc="3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25" dirty="0">
                <a:solidFill>
                  <a:srgbClr val="D6E3BC"/>
                </a:solidFill>
                <a:latin typeface="Lucida Sans Unicode"/>
                <a:cs typeface="Lucida Sans Unicode"/>
              </a:rPr>
              <a:t>старинным</a:t>
            </a:r>
            <a:r>
              <a:rPr sz="1600" spc="1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35" dirty="0">
                <a:solidFill>
                  <a:srgbClr val="D6E3BC"/>
                </a:solidFill>
                <a:latin typeface="Lucida Sans Unicode"/>
                <a:cs typeface="Lucida Sans Unicode"/>
              </a:rPr>
              <a:t>и</a:t>
            </a:r>
            <a:r>
              <a:rPr sz="1600" spc="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40" dirty="0">
                <a:solidFill>
                  <a:srgbClr val="D6E3BC"/>
                </a:solidFill>
                <a:latin typeface="Lucida Sans Unicode"/>
                <a:cs typeface="Lucida Sans Unicode"/>
              </a:rPr>
              <a:t>популярным</a:t>
            </a:r>
            <a:r>
              <a:rPr sz="1600" spc="4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40" dirty="0">
                <a:solidFill>
                  <a:srgbClr val="D6E3BC"/>
                </a:solidFill>
                <a:latin typeface="Lucida Sans Unicode"/>
                <a:cs typeface="Lucida Sans Unicode"/>
              </a:rPr>
              <a:t>разделом</a:t>
            </a:r>
            <a:r>
              <a:rPr sz="1600" spc="7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300" dirty="0">
                <a:solidFill>
                  <a:srgbClr val="D6E3BC"/>
                </a:solidFill>
                <a:latin typeface="Lucida Sans Unicode"/>
                <a:cs typeface="Lucida Sans Unicode"/>
              </a:rPr>
              <a:t>Эрмитажа </a:t>
            </a:r>
            <a:r>
              <a:rPr sz="1600" spc="-49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305" dirty="0">
                <a:solidFill>
                  <a:srgbClr val="D6E3BC"/>
                </a:solidFill>
                <a:latin typeface="Lucida Sans Unicode"/>
                <a:cs typeface="Lucida Sans Unicode"/>
              </a:rPr>
              <a:t>считается</a:t>
            </a:r>
            <a:r>
              <a:rPr sz="1600" spc="3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5" dirty="0">
                <a:solidFill>
                  <a:srgbClr val="D6E3BC"/>
                </a:solidFill>
                <a:latin typeface="Lucida Sans Unicode"/>
                <a:cs typeface="Lucida Sans Unicode"/>
              </a:rPr>
              <a:t>картинная</a:t>
            </a:r>
            <a:r>
              <a:rPr sz="1600" spc="3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35" dirty="0">
                <a:solidFill>
                  <a:srgbClr val="D6E3BC"/>
                </a:solidFill>
                <a:latin typeface="Lucida Sans Unicode"/>
                <a:cs typeface="Lucida Sans Unicode"/>
              </a:rPr>
              <a:t>галерея.</a:t>
            </a:r>
            <a:endParaRPr sz="160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  <a:spcBef>
                <a:spcPts val="275"/>
              </a:spcBef>
            </a:pPr>
            <a:r>
              <a:rPr sz="1600" spc="280" dirty="0">
                <a:solidFill>
                  <a:srgbClr val="D6E3BC"/>
                </a:solidFill>
                <a:latin typeface="Lucida Sans Unicode"/>
                <a:cs typeface="Lucida Sans Unicode"/>
              </a:rPr>
              <a:t>В</a:t>
            </a:r>
            <a:r>
              <a:rPr sz="1600" spc="1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50" dirty="0">
                <a:solidFill>
                  <a:srgbClr val="D6E3BC"/>
                </a:solidFill>
                <a:latin typeface="Lucida Sans Unicode"/>
                <a:cs typeface="Lucida Sans Unicode"/>
              </a:rPr>
              <a:t>её</a:t>
            </a:r>
            <a:r>
              <a:rPr sz="1600" spc="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20" dirty="0">
                <a:solidFill>
                  <a:srgbClr val="D6E3BC"/>
                </a:solidFill>
                <a:latin typeface="Lucida Sans Unicode"/>
                <a:cs typeface="Lucida Sans Unicode"/>
              </a:rPr>
              <a:t>уникальную</a:t>
            </a:r>
            <a:r>
              <a:rPr sz="1600" spc="3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20" dirty="0">
                <a:solidFill>
                  <a:srgbClr val="D6E3BC"/>
                </a:solidFill>
                <a:latin typeface="Lucida Sans Unicode"/>
                <a:cs typeface="Lucida Sans Unicode"/>
              </a:rPr>
              <a:t>коллекцию</a:t>
            </a:r>
            <a:r>
              <a:rPr sz="1600" spc="6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00" dirty="0">
                <a:solidFill>
                  <a:srgbClr val="D6E3BC"/>
                </a:solidFill>
                <a:latin typeface="Lucida Sans Unicode"/>
                <a:cs typeface="Lucida Sans Unicode"/>
              </a:rPr>
              <a:t>входят</a:t>
            </a:r>
            <a:endParaRPr sz="160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  <a:spcBef>
                <a:spcPts val="290"/>
              </a:spcBef>
            </a:pPr>
            <a:r>
              <a:rPr sz="1600" spc="85" dirty="0">
                <a:solidFill>
                  <a:srgbClr val="D6E3BC"/>
                </a:solidFill>
                <a:latin typeface="Lucida Sans Unicode"/>
                <a:cs typeface="Lucida Sans Unicode"/>
              </a:rPr>
              <a:t>не</a:t>
            </a:r>
            <a:r>
              <a:rPr sz="1600" spc="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75" dirty="0">
                <a:solidFill>
                  <a:srgbClr val="D6E3BC"/>
                </a:solidFill>
                <a:latin typeface="Lucida Sans Unicode"/>
                <a:cs typeface="Lucida Sans Unicode"/>
              </a:rPr>
              <a:t>менее</a:t>
            </a:r>
            <a:r>
              <a:rPr sz="1600" spc="1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75" dirty="0">
                <a:solidFill>
                  <a:srgbClr val="D6E3BC"/>
                </a:solidFill>
                <a:latin typeface="Lucida Sans Unicode"/>
                <a:cs typeface="Lucida Sans Unicode"/>
              </a:rPr>
              <a:t>4000</a:t>
            </a:r>
            <a:r>
              <a:rPr sz="1600" spc="-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80" dirty="0">
                <a:solidFill>
                  <a:srgbClr val="D6E3BC"/>
                </a:solidFill>
                <a:latin typeface="Lucida Sans Unicode"/>
                <a:cs typeface="Lucida Sans Unicode"/>
              </a:rPr>
              <a:t>произведений,</a:t>
            </a:r>
            <a:r>
              <a:rPr sz="1600" spc="4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10" dirty="0">
                <a:solidFill>
                  <a:srgbClr val="D6E3BC"/>
                </a:solidFill>
                <a:latin typeface="Lucida Sans Unicode"/>
                <a:cs typeface="Lucida Sans Unicode"/>
              </a:rPr>
              <a:t>принадлежащих</a:t>
            </a:r>
            <a:endParaRPr sz="1600">
              <a:latin typeface="Lucida Sans Unicode"/>
              <a:cs typeface="Lucida Sans Unicode"/>
            </a:endParaRPr>
          </a:p>
          <a:p>
            <a:pPr marL="1270" algn="ctr">
              <a:lnSpc>
                <a:spcPct val="100000"/>
              </a:lnSpc>
              <a:spcBef>
                <a:spcPts val="275"/>
              </a:spcBef>
            </a:pPr>
            <a:r>
              <a:rPr sz="1600" spc="175" dirty="0">
                <a:solidFill>
                  <a:srgbClr val="D6E3BC"/>
                </a:solidFill>
                <a:latin typeface="Lucida Sans Unicode"/>
                <a:cs typeface="Lucida Sans Unicode"/>
              </a:rPr>
              <a:t>1600</a:t>
            </a:r>
            <a:r>
              <a:rPr sz="1600" spc="-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40" dirty="0">
                <a:solidFill>
                  <a:srgbClr val="D6E3BC"/>
                </a:solidFill>
                <a:latin typeface="Lucida Sans Unicode"/>
                <a:cs typeface="Lucida Sans Unicode"/>
              </a:rPr>
              <a:t>художникам</a:t>
            </a:r>
            <a:r>
              <a:rPr sz="1600" spc="2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04" dirty="0">
                <a:solidFill>
                  <a:srgbClr val="D6E3BC"/>
                </a:solidFill>
                <a:latin typeface="Lucida Sans Unicode"/>
                <a:cs typeface="Lucida Sans Unicode"/>
              </a:rPr>
              <a:t>–</a:t>
            </a:r>
            <a:endParaRPr sz="1600">
              <a:latin typeface="Lucida Sans Unicode"/>
              <a:cs typeface="Lucida Sans Unicode"/>
            </a:endParaRPr>
          </a:p>
          <a:p>
            <a:pPr marL="239395" marR="234315" algn="ctr">
              <a:lnSpc>
                <a:spcPts val="2210"/>
              </a:lnSpc>
              <a:spcBef>
                <a:spcPts val="85"/>
              </a:spcBef>
            </a:pPr>
            <a:r>
              <a:rPr sz="1600" spc="80" dirty="0">
                <a:solidFill>
                  <a:srgbClr val="D6E3BC"/>
                </a:solidFill>
                <a:latin typeface="Lucida Sans Unicode"/>
                <a:cs typeface="Lucida Sans Unicode"/>
              </a:rPr>
              <a:t>она</a:t>
            </a:r>
            <a:r>
              <a:rPr sz="160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35" dirty="0">
                <a:solidFill>
                  <a:srgbClr val="D6E3BC"/>
                </a:solidFill>
                <a:latin typeface="Lucida Sans Unicode"/>
                <a:cs typeface="Lucida Sans Unicode"/>
              </a:rPr>
              <a:t>богата</a:t>
            </a:r>
            <a:r>
              <a:rPr sz="1600" spc="3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45" dirty="0">
                <a:solidFill>
                  <a:srgbClr val="D6E3BC"/>
                </a:solidFill>
                <a:latin typeface="Lucida Sans Unicode"/>
                <a:cs typeface="Lucida Sans Unicode"/>
              </a:rPr>
              <a:t>шедеврами</a:t>
            </a:r>
            <a:r>
              <a:rPr sz="1600" spc="5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5" dirty="0">
                <a:solidFill>
                  <a:srgbClr val="D6E3BC"/>
                </a:solidFill>
                <a:latin typeface="Lucida Sans Unicode"/>
                <a:cs typeface="Lucida Sans Unicode"/>
              </a:rPr>
              <a:t>как</a:t>
            </a:r>
            <a:r>
              <a:rPr sz="1600" spc="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85" dirty="0">
                <a:solidFill>
                  <a:srgbClr val="D6E3BC"/>
                </a:solidFill>
                <a:latin typeface="Lucida Sans Unicode"/>
                <a:cs typeface="Lucida Sans Unicode"/>
              </a:rPr>
              <a:t>позднего</a:t>
            </a:r>
            <a:r>
              <a:rPr sz="1600" spc="3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30" dirty="0">
                <a:solidFill>
                  <a:srgbClr val="D6E3BC"/>
                </a:solidFill>
                <a:latin typeface="Lucida Sans Unicode"/>
                <a:cs typeface="Lucida Sans Unicode"/>
              </a:rPr>
              <a:t>средневековья, </a:t>
            </a:r>
            <a:r>
              <a:rPr sz="1600" spc="-49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380" dirty="0">
                <a:solidFill>
                  <a:srgbClr val="D6E3BC"/>
                </a:solidFill>
                <a:latin typeface="Lucida Sans Unicode"/>
                <a:cs typeface="Lucida Sans Unicode"/>
              </a:rPr>
              <a:t>так</a:t>
            </a:r>
            <a:r>
              <a:rPr sz="1600" spc="1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35" dirty="0">
                <a:solidFill>
                  <a:srgbClr val="D6E3BC"/>
                </a:solidFill>
                <a:latin typeface="Lucida Sans Unicode"/>
                <a:cs typeface="Lucida Sans Unicode"/>
              </a:rPr>
              <a:t>и</a:t>
            </a:r>
            <a:r>
              <a:rPr sz="1600" spc="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25" dirty="0">
                <a:solidFill>
                  <a:srgbClr val="D6E3BC"/>
                </a:solidFill>
                <a:latin typeface="Lucida Sans Unicode"/>
                <a:cs typeface="Lucida Sans Unicode"/>
              </a:rPr>
              <a:t>нашего</a:t>
            </a:r>
            <a:r>
              <a:rPr sz="1600" spc="2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30" dirty="0">
                <a:solidFill>
                  <a:srgbClr val="D6E3BC"/>
                </a:solidFill>
                <a:latin typeface="Lucida Sans Unicode"/>
                <a:cs typeface="Lucida Sans Unicode"/>
              </a:rPr>
              <a:t>времени.</a:t>
            </a:r>
            <a:endParaRPr sz="1600">
              <a:latin typeface="Lucida Sans Unicode"/>
              <a:cs typeface="Lucida Sans Unicode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55573" y="3295789"/>
            <a:ext cx="7652384" cy="2399030"/>
            <a:chOff x="755573" y="3295789"/>
            <a:chExt cx="7652384" cy="239903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5573" y="3295789"/>
              <a:ext cx="4212462" cy="239877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07457" y="3295789"/>
              <a:ext cx="3600449" cy="239877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255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83" y="16762"/>
              <a:ext cx="9119616" cy="684123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4000" cy="685799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314958" y="841908"/>
            <a:ext cx="6581775" cy="1229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4399"/>
              </a:lnSpc>
              <a:spcBef>
                <a:spcPts val="100"/>
              </a:spcBef>
            </a:pPr>
            <a:r>
              <a:rPr sz="1600" spc="280" dirty="0">
                <a:solidFill>
                  <a:srgbClr val="D6E3BC"/>
                </a:solidFill>
                <a:latin typeface="Lucida Sans Unicode"/>
                <a:cs typeface="Lucida Sans Unicode"/>
              </a:rPr>
              <a:t>В</a:t>
            </a:r>
            <a:r>
              <a:rPr sz="1600" spc="1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75" dirty="0">
                <a:solidFill>
                  <a:srgbClr val="D6E3BC"/>
                </a:solidFill>
                <a:latin typeface="Lucida Sans Unicode"/>
                <a:cs typeface="Lucida Sans Unicode"/>
              </a:rPr>
              <a:t>1988</a:t>
            </a:r>
            <a:r>
              <a:rPr sz="1600" spc="-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80" dirty="0">
                <a:solidFill>
                  <a:srgbClr val="D6E3BC"/>
                </a:solidFill>
                <a:latin typeface="Lucida Sans Unicode"/>
                <a:cs typeface="Lucida Sans Unicode"/>
              </a:rPr>
              <a:t>году</a:t>
            </a:r>
            <a:r>
              <a:rPr sz="1600" spc="2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320" dirty="0">
                <a:solidFill>
                  <a:srgbClr val="D6E3BC"/>
                </a:solidFill>
                <a:latin typeface="Lucida Sans Unicode"/>
                <a:cs typeface="Lucida Sans Unicode"/>
              </a:rPr>
              <a:t>Эрмитаж</a:t>
            </a:r>
            <a:r>
              <a:rPr sz="1600" spc="6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80" dirty="0">
                <a:solidFill>
                  <a:srgbClr val="D6E3BC"/>
                </a:solidFill>
                <a:latin typeface="Lucida Sans Unicode"/>
                <a:cs typeface="Lucida Sans Unicode"/>
              </a:rPr>
              <a:t>попал</a:t>
            </a:r>
            <a:r>
              <a:rPr sz="1600" spc="3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5" dirty="0">
                <a:solidFill>
                  <a:srgbClr val="D6E3BC"/>
                </a:solidFill>
                <a:latin typeface="Lucida Sans Unicode"/>
                <a:cs typeface="Lucida Sans Unicode"/>
              </a:rPr>
              <a:t>в</a:t>
            </a:r>
            <a:r>
              <a:rPr sz="1600" spc="1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45" dirty="0">
                <a:solidFill>
                  <a:srgbClr val="D6E3BC"/>
                </a:solidFill>
                <a:latin typeface="Lucida Sans Unicode"/>
                <a:cs typeface="Lucida Sans Unicode"/>
              </a:rPr>
              <a:t>Книгу</a:t>
            </a:r>
            <a:r>
              <a:rPr sz="1600" spc="-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95" dirty="0">
                <a:solidFill>
                  <a:srgbClr val="D6E3BC"/>
                </a:solidFill>
                <a:latin typeface="Lucida Sans Unicode"/>
                <a:cs typeface="Lucida Sans Unicode"/>
              </a:rPr>
              <a:t>рекордов</a:t>
            </a:r>
            <a:r>
              <a:rPr sz="1600" spc="4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10" dirty="0">
                <a:solidFill>
                  <a:srgbClr val="D6E3BC"/>
                </a:solidFill>
                <a:latin typeface="Lucida Sans Unicode"/>
                <a:cs typeface="Lucida Sans Unicode"/>
              </a:rPr>
              <a:t>Гиннесса </a:t>
            </a:r>
            <a:r>
              <a:rPr sz="1600" spc="-49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5" dirty="0">
                <a:solidFill>
                  <a:srgbClr val="D6E3BC"/>
                </a:solidFill>
                <a:latin typeface="Lucida Sans Unicode"/>
                <a:cs typeface="Lucida Sans Unicode"/>
              </a:rPr>
              <a:t>как</a:t>
            </a:r>
            <a:r>
              <a:rPr sz="1600" spc="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29" dirty="0">
                <a:solidFill>
                  <a:srgbClr val="D6E3BC"/>
                </a:solidFill>
                <a:latin typeface="Lucida Sans Unicode"/>
                <a:cs typeface="Lucida Sans Unicode"/>
              </a:rPr>
              <a:t>самая</a:t>
            </a:r>
            <a:r>
              <a:rPr sz="1600" spc="3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45" dirty="0">
                <a:solidFill>
                  <a:srgbClr val="D6E3BC"/>
                </a:solidFill>
                <a:latin typeface="Lucida Sans Unicode"/>
                <a:cs typeface="Lucida Sans Unicode"/>
              </a:rPr>
              <a:t>большая</a:t>
            </a:r>
            <a:r>
              <a:rPr sz="1600" spc="4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5" dirty="0">
                <a:solidFill>
                  <a:srgbClr val="D6E3BC"/>
                </a:solidFill>
                <a:latin typeface="Lucida Sans Unicode"/>
                <a:cs typeface="Lucida Sans Unicode"/>
              </a:rPr>
              <a:t>картинная</a:t>
            </a:r>
            <a:r>
              <a:rPr sz="1600" spc="3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50" dirty="0">
                <a:solidFill>
                  <a:srgbClr val="D6E3BC"/>
                </a:solidFill>
                <a:latin typeface="Lucida Sans Unicode"/>
                <a:cs typeface="Lucida Sans Unicode"/>
              </a:rPr>
              <a:t>галерея</a:t>
            </a:r>
            <a:r>
              <a:rPr sz="1600" spc="4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40" dirty="0">
                <a:solidFill>
                  <a:srgbClr val="D6E3BC"/>
                </a:solidFill>
                <a:latin typeface="Lucida Sans Unicode"/>
                <a:cs typeface="Lucida Sans Unicode"/>
              </a:rPr>
              <a:t>мира.</a:t>
            </a:r>
            <a:endParaRPr sz="1600">
              <a:latin typeface="Lucida Sans Unicode"/>
              <a:cs typeface="Lucida Sans Unicode"/>
            </a:endParaRPr>
          </a:p>
          <a:p>
            <a:pPr marR="57785" algn="ctr">
              <a:lnSpc>
                <a:spcPct val="100000"/>
              </a:lnSpc>
              <a:spcBef>
                <a:spcPts val="975"/>
              </a:spcBef>
            </a:pPr>
            <a:r>
              <a:rPr sz="1600" spc="155" dirty="0">
                <a:solidFill>
                  <a:srgbClr val="D6E3BC"/>
                </a:solidFill>
                <a:latin typeface="Lucida Sans Unicode"/>
                <a:cs typeface="Lucida Sans Unicode"/>
              </a:rPr>
              <a:t>Общая</a:t>
            </a:r>
            <a:r>
              <a:rPr sz="1600" spc="3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10" dirty="0">
                <a:solidFill>
                  <a:srgbClr val="D6E3BC"/>
                </a:solidFill>
                <a:latin typeface="Lucida Sans Unicode"/>
                <a:cs typeface="Lucida Sans Unicode"/>
              </a:rPr>
              <a:t>площадь</a:t>
            </a:r>
            <a:r>
              <a:rPr sz="1600" spc="4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25" dirty="0">
                <a:solidFill>
                  <a:srgbClr val="D6E3BC"/>
                </a:solidFill>
                <a:latin typeface="Lucida Sans Unicode"/>
                <a:cs typeface="Lucida Sans Unicode"/>
              </a:rPr>
              <a:t>помещений</a:t>
            </a:r>
            <a:r>
              <a:rPr sz="1600" spc="6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75" dirty="0">
                <a:solidFill>
                  <a:srgbClr val="D6E3BC"/>
                </a:solidFill>
                <a:latin typeface="Lucida Sans Unicode"/>
                <a:cs typeface="Lucida Sans Unicode"/>
              </a:rPr>
              <a:t>233</a:t>
            </a:r>
            <a:r>
              <a:rPr sz="160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75" dirty="0">
                <a:solidFill>
                  <a:srgbClr val="D6E3BC"/>
                </a:solidFill>
                <a:latin typeface="Lucida Sans Unicode"/>
                <a:cs typeface="Lucida Sans Unicode"/>
              </a:rPr>
              <a:t>345</a:t>
            </a:r>
            <a:r>
              <a:rPr sz="160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40" dirty="0">
                <a:solidFill>
                  <a:srgbClr val="D6E3BC"/>
                </a:solidFill>
                <a:latin typeface="Lucida Sans Unicode"/>
                <a:cs typeface="Lucida Sans Unicode"/>
              </a:rPr>
              <a:t>кв.</a:t>
            </a:r>
            <a:r>
              <a:rPr sz="1600" spc="1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10" dirty="0">
                <a:solidFill>
                  <a:srgbClr val="D6E3BC"/>
                </a:solidFill>
                <a:latin typeface="Lucida Sans Unicode"/>
                <a:cs typeface="Lucida Sans Unicode"/>
              </a:rPr>
              <a:t>м.</a:t>
            </a:r>
            <a:endParaRPr sz="1600">
              <a:latin typeface="Lucida Sans Unicode"/>
              <a:cs typeface="Lucida Sans Unicode"/>
            </a:endParaRPr>
          </a:p>
          <a:p>
            <a:pPr marR="58419" algn="ctr">
              <a:lnSpc>
                <a:spcPct val="100000"/>
              </a:lnSpc>
              <a:spcBef>
                <a:spcPts val="275"/>
              </a:spcBef>
            </a:pPr>
            <a:r>
              <a:rPr sz="1600" spc="135" dirty="0">
                <a:solidFill>
                  <a:srgbClr val="D6E3BC"/>
                </a:solidFill>
                <a:latin typeface="Lucida Sans Unicode"/>
                <a:cs typeface="Lucida Sans Unicode"/>
              </a:rPr>
              <a:t>Экспозиционно-выставочная</a:t>
            </a:r>
            <a:r>
              <a:rPr sz="1600" spc="5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10" dirty="0">
                <a:solidFill>
                  <a:srgbClr val="D6E3BC"/>
                </a:solidFill>
                <a:latin typeface="Lucida Sans Unicode"/>
                <a:cs typeface="Lucida Sans Unicode"/>
              </a:rPr>
              <a:t>площадь</a:t>
            </a:r>
            <a:r>
              <a:rPr sz="1600" spc="4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75" dirty="0">
                <a:solidFill>
                  <a:srgbClr val="D6E3BC"/>
                </a:solidFill>
                <a:latin typeface="Lucida Sans Unicode"/>
                <a:cs typeface="Lucida Sans Unicode"/>
              </a:rPr>
              <a:t>66</a:t>
            </a:r>
            <a:r>
              <a:rPr sz="1600" spc="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75" dirty="0">
                <a:solidFill>
                  <a:srgbClr val="D6E3BC"/>
                </a:solidFill>
                <a:latin typeface="Lucida Sans Unicode"/>
                <a:cs typeface="Lucida Sans Unicode"/>
              </a:rPr>
              <a:t>842</a:t>
            </a:r>
            <a:r>
              <a:rPr sz="1600" spc="-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40" dirty="0">
                <a:solidFill>
                  <a:srgbClr val="D6E3BC"/>
                </a:solidFill>
                <a:latin typeface="Lucida Sans Unicode"/>
                <a:cs typeface="Lucida Sans Unicode"/>
              </a:rPr>
              <a:t>кв.</a:t>
            </a:r>
            <a:r>
              <a:rPr sz="1600" spc="2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15" dirty="0">
                <a:solidFill>
                  <a:srgbClr val="D6E3BC"/>
                </a:solidFill>
                <a:latin typeface="Lucida Sans Unicode"/>
                <a:cs typeface="Lucida Sans Unicode"/>
              </a:rPr>
              <a:t>м.</a:t>
            </a:r>
            <a:endParaRPr sz="1600">
              <a:latin typeface="Lucida Sans Unicode"/>
              <a:cs typeface="Lucida Sans Unicode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356360" y="2226564"/>
            <a:ext cx="6586855" cy="3949065"/>
            <a:chOff x="1356360" y="2226564"/>
            <a:chExt cx="6586855" cy="394906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6360" y="2226564"/>
              <a:ext cx="6586728" cy="39486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47622" y="2419311"/>
              <a:ext cx="6203314" cy="356374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83" y="16762"/>
              <a:ext cx="9119616" cy="684123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4000" cy="685799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017828" y="582828"/>
            <a:ext cx="7045959" cy="2539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34110" marR="1191260" algn="ctr">
              <a:lnSpc>
                <a:spcPct val="114399"/>
              </a:lnSpc>
              <a:spcBef>
                <a:spcPts val="100"/>
              </a:spcBef>
              <a:tabLst>
                <a:tab pos="4538345" algn="l"/>
              </a:tabLst>
            </a:pPr>
            <a:r>
              <a:rPr sz="1600" spc="135" dirty="0">
                <a:solidFill>
                  <a:srgbClr val="D6E3BC"/>
                </a:solidFill>
                <a:latin typeface="Lucida Sans Unicode"/>
                <a:cs typeface="Lucida Sans Unicode"/>
              </a:rPr>
              <a:t>П</a:t>
            </a:r>
            <a:r>
              <a:rPr sz="1600" spc="100" dirty="0">
                <a:solidFill>
                  <a:srgbClr val="D6E3BC"/>
                </a:solidFill>
                <a:latin typeface="Lucida Sans Unicode"/>
                <a:cs typeface="Lucida Sans Unicode"/>
              </a:rPr>
              <a:t>ред</a:t>
            </a:r>
            <a:r>
              <a:rPr sz="1600" spc="90" dirty="0">
                <a:solidFill>
                  <a:srgbClr val="D6E3BC"/>
                </a:solidFill>
                <a:latin typeface="Lucida Sans Unicode"/>
                <a:cs typeface="Lucida Sans Unicode"/>
              </a:rPr>
              <a:t>с</a:t>
            </a:r>
            <a:r>
              <a:rPr sz="1600" spc="375" dirty="0">
                <a:solidFill>
                  <a:srgbClr val="D6E3BC"/>
                </a:solidFill>
                <a:latin typeface="Lucida Sans Unicode"/>
                <a:cs typeface="Lucida Sans Unicode"/>
              </a:rPr>
              <a:t>та</a:t>
            </a:r>
            <a:r>
              <a:rPr sz="1600" spc="380" dirty="0">
                <a:solidFill>
                  <a:srgbClr val="D6E3BC"/>
                </a:solidFill>
                <a:latin typeface="Lucida Sans Unicode"/>
                <a:cs typeface="Lucida Sans Unicode"/>
              </a:rPr>
              <a:t>в</a:t>
            </a:r>
            <a:r>
              <a:rPr sz="1600" spc="325" dirty="0">
                <a:solidFill>
                  <a:srgbClr val="D6E3BC"/>
                </a:solidFill>
                <a:latin typeface="Lucida Sans Unicode"/>
                <a:cs typeface="Lucida Sans Unicode"/>
              </a:rPr>
              <a:t>ите</a:t>
            </a:r>
            <a:r>
              <a:rPr sz="1600" spc="300" dirty="0">
                <a:solidFill>
                  <a:srgbClr val="D6E3BC"/>
                </a:solidFill>
                <a:latin typeface="Lucida Sans Unicode"/>
                <a:cs typeface="Lucida Sans Unicode"/>
              </a:rPr>
              <a:t>льст</a:t>
            </a:r>
            <a:r>
              <a:rPr sz="1600" spc="305" dirty="0">
                <a:solidFill>
                  <a:srgbClr val="D6E3BC"/>
                </a:solidFill>
                <a:latin typeface="Lucida Sans Unicode"/>
                <a:cs typeface="Lucida Sans Unicode"/>
              </a:rPr>
              <a:t>в</a:t>
            </a:r>
            <a:r>
              <a:rPr sz="1600" spc="155" dirty="0">
                <a:solidFill>
                  <a:srgbClr val="D6E3BC"/>
                </a:solidFill>
                <a:latin typeface="Lucida Sans Unicode"/>
                <a:cs typeface="Lucida Sans Unicode"/>
              </a:rPr>
              <a:t>а</a:t>
            </a:r>
            <a:r>
              <a:rPr sz="1600" spc="4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390" dirty="0">
                <a:solidFill>
                  <a:srgbClr val="D6E3BC"/>
                </a:solidFill>
                <a:latin typeface="Lucida Sans Unicode"/>
                <a:cs typeface="Lucida Sans Unicode"/>
              </a:rPr>
              <a:t>м</a:t>
            </a:r>
            <a:r>
              <a:rPr sz="1600" spc="175" dirty="0">
                <a:solidFill>
                  <a:srgbClr val="D6E3BC"/>
                </a:solidFill>
                <a:latin typeface="Lucida Sans Unicode"/>
                <a:cs typeface="Lucida Sans Unicode"/>
              </a:rPr>
              <a:t>узея</a:t>
            </a:r>
            <a:r>
              <a:rPr sz="1600" dirty="0">
                <a:solidFill>
                  <a:srgbClr val="D6E3BC"/>
                </a:solidFill>
                <a:latin typeface="Lucida Sans Unicode"/>
                <a:cs typeface="Lucida Sans Unicode"/>
              </a:rPr>
              <a:t>	</a:t>
            </a:r>
            <a:r>
              <a:rPr sz="1600" spc="204" dirty="0">
                <a:solidFill>
                  <a:srgbClr val="D6E3BC"/>
                </a:solidFill>
                <a:latin typeface="Lucida Sans Unicode"/>
                <a:cs typeface="Lucida Sans Unicode"/>
              </a:rPr>
              <a:t>с</a:t>
            </a:r>
            <a:r>
              <a:rPr sz="1600" spc="95" dirty="0">
                <a:solidFill>
                  <a:srgbClr val="D6E3BC"/>
                </a:solidFill>
                <a:latin typeface="Lucida Sans Unicode"/>
                <a:cs typeface="Lucida Sans Unicode"/>
              </a:rPr>
              <a:t>озда</a:t>
            </a:r>
            <a:r>
              <a:rPr sz="1600" spc="495" dirty="0">
                <a:solidFill>
                  <a:srgbClr val="D6E3BC"/>
                </a:solidFill>
                <a:latin typeface="Lucida Sans Unicode"/>
                <a:cs typeface="Lucida Sans Unicode"/>
              </a:rPr>
              <a:t>ют</a:t>
            </a:r>
            <a:r>
              <a:rPr sz="1600" spc="204" dirty="0">
                <a:solidFill>
                  <a:srgbClr val="D6E3BC"/>
                </a:solidFill>
                <a:latin typeface="Lucida Sans Unicode"/>
                <a:cs typeface="Lucida Sans Unicode"/>
              </a:rPr>
              <a:t>с</a:t>
            </a:r>
            <a:r>
              <a:rPr sz="1600" spc="165" dirty="0">
                <a:solidFill>
                  <a:srgbClr val="D6E3BC"/>
                </a:solidFill>
                <a:latin typeface="Lucida Sans Unicode"/>
                <a:cs typeface="Lucida Sans Unicode"/>
              </a:rPr>
              <a:t>я  </a:t>
            </a:r>
            <a:r>
              <a:rPr sz="1600" spc="185" dirty="0">
                <a:solidFill>
                  <a:srgbClr val="D6E3BC"/>
                </a:solidFill>
                <a:latin typeface="Lucida Sans Unicode"/>
                <a:cs typeface="Lucida Sans Unicode"/>
              </a:rPr>
              <a:t>в </a:t>
            </a:r>
            <a:r>
              <a:rPr sz="1600" spc="60" dirty="0">
                <a:solidFill>
                  <a:srgbClr val="D6E3BC"/>
                </a:solidFill>
                <a:latin typeface="Lucida Sans Unicode"/>
                <a:cs typeface="Lucida Sans Unicode"/>
              </a:rPr>
              <a:t>других </a:t>
            </a:r>
            <a:r>
              <a:rPr sz="1600" spc="65" dirty="0">
                <a:solidFill>
                  <a:srgbClr val="D6E3BC"/>
                </a:solidFill>
                <a:latin typeface="Lucida Sans Unicode"/>
                <a:cs typeface="Lucida Sans Unicode"/>
              </a:rPr>
              <a:t>городах </a:t>
            </a:r>
            <a:r>
              <a:rPr sz="1600" spc="145" dirty="0">
                <a:solidFill>
                  <a:srgbClr val="D6E3BC"/>
                </a:solidFill>
                <a:latin typeface="Lucida Sans Unicode"/>
                <a:cs typeface="Lucida Sans Unicode"/>
              </a:rPr>
              <a:t>России </a:t>
            </a:r>
            <a:r>
              <a:rPr sz="1600" spc="35" dirty="0">
                <a:solidFill>
                  <a:srgbClr val="D6E3BC"/>
                </a:solidFill>
                <a:latin typeface="Lucida Sans Unicode"/>
                <a:cs typeface="Lucida Sans Unicode"/>
              </a:rPr>
              <a:t>и </a:t>
            </a:r>
            <a:r>
              <a:rPr sz="1600" spc="180" dirty="0">
                <a:solidFill>
                  <a:srgbClr val="D6E3BC"/>
                </a:solidFill>
                <a:latin typeface="Lucida Sans Unicode"/>
                <a:cs typeface="Lucida Sans Unicode"/>
              </a:rPr>
              <a:t>за </a:t>
            </a:r>
            <a:r>
              <a:rPr sz="1600" spc="170" dirty="0">
                <a:solidFill>
                  <a:srgbClr val="D6E3BC"/>
                </a:solidFill>
                <a:latin typeface="Lucida Sans Unicode"/>
                <a:cs typeface="Lucida Sans Unicode"/>
              </a:rPr>
              <a:t>рубежом. </a:t>
            </a:r>
            <a:r>
              <a:rPr sz="1600" spc="17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80" dirty="0">
                <a:solidFill>
                  <a:srgbClr val="D6E3BC"/>
                </a:solidFill>
                <a:latin typeface="Lucida Sans Unicode"/>
                <a:cs typeface="Lucida Sans Unicode"/>
              </a:rPr>
              <a:t>В</a:t>
            </a:r>
            <a:r>
              <a:rPr sz="1600" spc="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55" dirty="0">
                <a:solidFill>
                  <a:srgbClr val="D6E3BC"/>
                </a:solidFill>
                <a:latin typeface="Lucida Sans Unicode"/>
                <a:cs typeface="Lucida Sans Unicode"/>
              </a:rPr>
              <a:t>Казани</a:t>
            </a:r>
            <a:r>
              <a:rPr sz="160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80" dirty="0">
                <a:solidFill>
                  <a:srgbClr val="D6E3BC"/>
                </a:solidFill>
                <a:latin typeface="Lucida Sans Unicode"/>
                <a:cs typeface="Lucida Sans Unicode"/>
              </a:rPr>
              <a:t>работает</a:t>
            </a:r>
            <a:r>
              <a:rPr sz="1600" spc="4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55" dirty="0">
                <a:solidFill>
                  <a:srgbClr val="D6E3BC"/>
                </a:solidFill>
                <a:latin typeface="Lucida Sans Unicode"/>
                <a:cs typeface="Lucida Sans Unicode"/>
              </a:rPr>
              <a:t>«мини-Эрмитаж»,</a:t>
            </a:r>
            <a:endParaRPr sz="1600">
              <a:latin typeface="Lucida Sans Unicode"/>
              <a:cs typeface="Lucida Sans Unicode"/>
            </a:endParaRPr>
          </a:p>
          <a:p>
            <a:pPr marR="55880" algn="ctr">
              <a:lnSpc>
                <a:spcPct val="100000"/>
              </a:lnSpc>
              <a:spcBef>
                <a:spcPts val="285"/>
              </a:spcBef>
            </a:pPr>
            <a:r>
              <a:rPr sz="1600" spc="185" dirty="0">
                <a:solidFill>
                  <a:srgbClr val="D6E3BC"/>
                </a:solidFill>
                <a:latin typeface="Lucida Sans Unicode"/>
                <a:cs typeface="Lucida Sans Unicode"/>
              </a:rPr>
              <a:t>в</a:t>
            </a:r>
            <a:r>
              <a:rPr sz="1600" spc="-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04" dirty="0">
                <a:solidFill>
                  <a:srgbClr val="D6E3BC"/>
                </a:solidFill>
                <a:latin typeface="Lucida Sans Unicode"/>
                <a:cs typeface="Lucida Sans Unicode"/>
              </a:rPr>
              <a:t>Омске</a:t>
            </a:r>
            <a:r>
              <a:rPr sz="1600" spc="2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35" dirty="0">
                <a:solidFill>
                  <a:srgbClr val="D6E3BC"/>
                </a:solidFill>
                <a:latin typeface="Lucida Sans Unicode"/>
                <a:cs typeface="Lucida Sans Unicode"/>
              </a:rPr>
              <a:t>появился</a:t>
            </a:r>
            <a:r>
              <a:rPr sz="1600" spc="3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5" dirty="0">
                <a:solidFill>
                  <a:srgbClr val="D6E3BC"/>
                </a:solidFill>
                <a:latin typeface="Lucida Sans Unicode"/>
                <a:cs typeface="Lucida Sans Unicode"/>
              </a:rPr>
              <a:t>музей</a:t>
            </a:r>
            <a:r>
              <a:rPr sz="1600" spc="2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40" dirty="0">
                <a:solidFill>
                  <a:srgbClr val="D6E3BC"/>
                </a:solidFill>
                <a:latin typeface="Lucida Sans Unicode"/>
                <a:cs typeface="Lucida Sans Unicode"/>
              </a:rPr>
              <a:t>«Эрмитаж-Сибирь».</a:t>
            </a:r>
            <a:endParaRPr sz="1600">
              <a:latin typeface="Lucida Sans Unicode"/>
              <a:cs typeface="Lucida Sans Unicode"/>
            </a:endParaRPr>
          </a:p>
          <a:p>
            <a:pPr marR="57785" algn="ctr">
              <a:lnSpc>
                <a:spcPct val="100000"/>
              </a:lnSpc>
              <a:spcBef>
                <a:spcPts val="280"/>
              </a:spcBef>
            </a:pPr>
            <a:r>
              <a:rPr sz="1600" spc="280" dirty="0">
                <a:solidFill>
                  <a:srgbClr val="D6E3BC"/>
                </a:solidFill>
                <a:latin typeface="Lucida Sans Unicode"/>
                <a:cs typeface="Lucida Sans Unicode"/>
              </a:rPr>
              <a:t>В</a:t>
            </a:r>
            <a:r>
              <a:rPr sz="1600" spc="2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35" dirty="0">
                <a:solidFill>
                  <a:srgbClr val="D6E3BC"/>
                </a:solidFill>
                <a:latin typeface="Lucida Sans Unicode"/>
                <a:cs typeface="Lucida Sans Unicode"/>
              </a:rPr>
              <a:t>Амстердаме</a:t>
            </a:r>
            <a:r>
              <a:rPr sz="1600" spc="6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95" dirty="0">
                <a:solidFill>
                  <a:srgbClr val="D6E3BC"/>
                </a:solidFill>
                <a:latin typeface="Lucida Sans Unicode"/>
                <a:cs typeface="Lucida Sans Unicode"/>
              </a:rPr>
              <a:t>существует</a:t>
            </a:r>
            <a:r>
              <a:rPr sz="1600" spc="3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25" dirty="0">
                <a:solidFill>
                  <a:srgbClr val="D6E3BC"/>
                </a:solidFill>
                <a:latin typeface="Lucida Sans Unicode"/>
                <a:cs typeface="Lucida Sans Unicode"/>
              </a:rPr>
              <a:t>выставочный</a:t>
            </a:r>
            <a:r>
              <a:rPr sz="1600" spc="3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15" dirty="0">
                <a:solidFill>
                  <a:srgbClr val="D6E3BC"/>
                </a:solidFill>
                <a:latin typeface="Lucida Sans Unicode"/>
                <a:cs typeface="Lucida Sans Unicode"/>
              </a:rPr>
              <a:t>центр</a:t>
            </a:r>
            <a:endParaRPr sz="1600">
              <a:latin typeface="Lucida Sans Unicode"/>
              <a:cs typeface="Lucida Sans Unicode"/>
            </a:endParaRPr>
          </a:p>
          <a:p>
            <a:pPr marL="12700" marR="5080" algn="ctr">
              <a:lnSpc>
                <a:spcPts val="2210"/>
              </a:lnSpc>
              <a:spcBef>
                <a:spcPts val="110"/>
              </a:spcBef>
            </a:pPr>
            <a:r>
              <a:rPr sz="1600" spc="275" dirty="0">
                <a:solidFill>
                  <a:srgbClr val="D6E3BC"/>
                </a:solidFill>
                <a:latin typeface="Lucida Sans Unicode"/>
                <a:cs typeface="Lucida Sans Unicode"/>
              </a:rPr>
              <a:t>«Эрмитаж</a:t>
            </a:r>
            <a:r>
              <a:rPr sz="1600" spc="5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90" dirty="0">
                <a:solidFill>
                  <a:srgbClr val="D6E3BC"/>
                </a:solidFill>
                <a:latin typeface="Lucida Sans Unicode"/>
                <a:cs typeface="Lucida Sans Unicode"/>
              </a:rPr>
              <a:t>на</a:t>
            </a:r>
            <a:r>
              <a:rPr sz="1600" spc="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10" dirty="0">
                <a:solidFill>
                  <a:srgbClr val="D6E3BC"/>
                </a:solidFill>
                <a:latin typeface="Lucida Sans Unicode"/>
                <a:cs typeface="Lucida Sans Unicode"/>
              </a:rPr>
              <a:t>Амстеле»,</a:t>
            </a:r>
            <a:r>
              <a:rPr sz="1600" spc="4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5" dirty="0">
                <a:solidFill>
                  <a:srgbClr val="D6E3BC"/>
                </a:solidFill>
                <a:latin typeface="Lucida Sans Unicode"/>
                <a:cs typeface="Lucida Sans Unicode"/>
              </a:rPr>
              <a:t>в</a:t>
            </a:r>
            <a:r>
              <a:rPr sz="1600" spc="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05" dirty="0">
                <a:solidFill>
                  <a:srgbClr val="D6E3BC"/>
                </a:solidFill>
                <a:latin typeface="Lucida Sans Unicode"/>
                <a:cs typeface="Lucida Sans Unicode"/>
              </a:rPr>
              <a:t>Венеции</a:t>
            </a:r>
            <a:r>
              <a:rPr sz="1600" spc="3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04" dirty="0">
                <a:solidFill>
                  <a:srgbClr val="D6E3BC"/>
                </a:solidFill>
                <a:latin typeface="Lucida Sans Unicode"/>
                <a:cs typeface="Lucida Sans Unicode"/>
              </a:rPr>
              <a:t>–</a:t>
            </a:r>
            <a:r>
              <a:rPr sz="1600" spc="1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75" dirty="0">
                <a:solidFill>
                  <a:srgbClr val="D6E3BC"/>
                </a:solidFill>
                <a:latin typeface="Lucida Sans Unicode"/>
                <a:cs typeface="Lucida Sans Unicode"/>
              </a:rPr>
              <a:t>«Эрмитаж</a:t>
            </a:r>
            <a:r>
              <a:rPr sz="1600" spc="5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04" dirty="0">
                <a:solidFill>
                  <a:srgbClr val="D6E3BC"/>
                </a:solidFill>
                <a:latin typeface="Lucida Sans Unicode"/>
                <a:cs typeface="Lucida Sans Unicode"/>
              </a:rPr>
              <a:t>–</a:t>
            </a:r>
            <a:r>
              <a:rPr sz="160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0" dirty="0">
                <a:solidFill>
                  <a:srgbClr val="D6E3BC"/>
                </a:solidFill>
                <a:latin typeface="Lucida Sans Unicode"/>
                <a:cs typeface="Lucida Sans Unicode"/>
              </a:rPr>
              <a:t>Италия», </a:t>
            </a:r>
            <a:r>
              <a:rPr sz="1600" spc="-49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5" dirty="0">
                <a:solidFill>
                  <a:srgbClr val="D6E3BC"/>
                </a:solidFill>
                <a:latin typeface="Lucida Sans Unicode"/>
                <a:cs typeface="Lucida Sans Unicode"/>
              </a:rPr>
              <a:t>в</a:t>
            </a:r>
            <a:r>
              <a:rPr sz="1600" spc="-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04" dirty="0">
                <a:solidFill>
                  <a:srgbClr val="D6E3BC"/>
                </a:solidFill>
                <a:latin typeface="Lucida Sans Unicode"/>
                <a:cs typeface="Lucida Sans Unicode"/>
              </a:rPr>
              <a:t>музее</a:t>
            </a:r>
            <a:r>
              <a:rPr sz="1600" spc="4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30" dirty="0">
                <a:solidFill>
                  <a:srgbClr val="D6E3BC"/>
                </a:solidFill>
                <a:latin typeface="Lucida Sans Unicode"/>
                <a:cs typeface="Lucida Sans Unicode"/>
              </a:rPr>
              <a:t>Лас-Вегаса</a:t>
            </a:r>
            <a:r>
              <a:rPr sz="1600" spc="1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360" dirty="0">
                <a:solidFill>
                  <a:srgbClr val="D6E3BC"/>
                </a:solidFill>
                <a:latin typeface="Lucida Sans Unicode"/>
                <a:cs typeface="Lucida Sans Unicode"/>
              </a:rPr>
              <a:t>открыты</a:t>
            </a:r>
            <a:r>
              <a:rPr sz="1600" spc="1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45" dirty="0">
                <a:solidFill>
                  <a:srgbClr val="D6E3BC"/>
                </a:solidFill>
                <a:latin typeface="Lucida Sans Unicode"/>
                <a:cs typeface="Lucida Sans Unicode"/>
              </a:rPr>
              <a:t>«Эрмитажные</a:t>
            </a:r>
            <a:r>
              <a:rPr sz="1600" spc="5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15" dirty="0">
                <a:solidFill>
                  <a:srgbClr val="D6E3BC"/>
                </a:solidFill>
                <a:latin typeface="Lucida Sans Unicode"/>
                <a:cs typeface="Lucida Sans Unicode"/>
              </a:rPr>
              <a:t>комнаты».</a:t>
            </a:r>
            <a:endParaRPr sz="1600">
              <a:latin typeface="Lucida Sans Unicode"/>
              <a:cs typeface="Lucida Sans Unicode"/>
            </a:endParaRPr>
          </a:p>
          <a:p>
            <a:pPr marR="56515" algn="ctr">
              <a:lnSpc>
                <a:spcPct val="100000"/>
              </a:lnSpc>
              <a:spcBef>
                <a:spcPts val="150"/>
              </a:spcBef>
            </a:pPr>
            <a:r>
              <a:rPr sz="1600" spc="105" dirty="0">
                <a:solidFill>
                  <a:srgbClr val="D6E3BC"/>
                </a:solidFill>
                <a:latin typeface="Lucida Sans Unicode"/>
                <a:cs typeface="Lucida Sans Unicode"/>
              </a:rPr>
              <a:t>Периодически</a:t>
            </a:r>
            <a:r>
              <a:rPr sz="1600" spc="5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50" dirty="0">
                <a:solidFill>
                  <a:srgbClr val="D6E3BC"/>
                </a:solidFill>
                <a:latin typeface="Lucida Sans Unicode"/>
                <a:cs typeface="Lucida Sans Unicode"/>
              </a:rPr>
              <a:t>проходят</a:t>
            </a:r>
            <a:r>
              <a:rPr sz="1600" spc="4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60" dirty="0">
                <a:solidFill>
                  <a:srgbClr val="D6E3BC"/>
                </a:solidFill>
                <a:latin typeface="Lucida Sans Unicode"/>
                <a:cs typeface="Lucida Sans Unicode"/>
              </a:rPr>
              <a:t>выставки</a:t>
            </a:r>
            <a:r>
              <a:rPr sz="1600" spc="-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5" dirty="0">
                <a:solidFill>
                  <a:srgbClr val="D6E3BC"/>
                </a:solidFill>
                <a:latin typeface="Lucida Sans Unicode"/>
                <a:cs typeface="Lucida Sans Unicode"/>
              </a:rPr>
              <a:t>картин,</a:t>
            </a:r>
            <a:endParaRPr sz="1600">
              <a:latin typeface="Lucida Sans Unicode"/>
              <a:cs typeface="Lucida Sans Unicode"/>
            </a:endParaRPr>
          </a:p>
          <a:p>
            <a:pPr marR="58419" algn="ctr">
              <a:lnSpc>
                <a:spcPct val="100000"/>
              </a:lnSpc>
              <a:spcBef>
                <a:spcPts val="280"/>
              </a:spcBef>
            </a:pPr>
            <a:r>
              <a:rPr sz="1600" spc="110" dirty="0">
                <a:solidFill>
                  <a:srgbClr val="D6E3BC"/>
                </a:solidFill>
                <a:latin typeface="Lucida Sans Unicode"/>
                <a:cs typeface="Lucida Sans Unicode"/>
              </a:rPr>
              <a:t>привезенных</a:t>
            </a:r>
            <a:r>
              <a:rPr sz="1600" spc="1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20" dirty="0">
                <a:solidFill>
                  <a:srgbClr val="D6E3BC"/>
                </a:solidFill>
                <a:latin typeface="Lucida Sans Unicode"/>
                <a:cs typeface="Lucida Sans Unicode"/>
              </a:rPr>
              <a:t>из</a:t>
            </a:r>
            <a:r>
              <a:rPr sz="160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70" dirty="0">
                <a:solidFill>
                  <a:srgbClr val="D6E3BC"/>
                </a:solidFill>
                <a:latin typeface="Lucida Sans Unicode"/>
                <a:cs typeface="Lucida Sans Unicode"/>
              </a:rPr>
              <a:t>петербургского</a:t>
            </a:r>
            <a:r>
              <a:rPr sz="1600" spc="4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70" dirty="0">
                <a:solidFill>
                  <a:srgbClr val="D6E3BC"/>
                </a:solidFill>
                <a:latin typeface="Lucida Sans Unicode"/>
                <a:cs typeface="Lucida Sans Unicode"/>
              </a:rPr>
              <a:t>Эрмитажа.</a:t>
            </a:r>
            <a:endParaRPr sz="1600">
              <a:latin typeface="Lucida Sans Unicode"/>
              <a:cs typeface="Lucida Sans Unicode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47636" y="3431540"/>
            <a:ext cx="7734300" cy="2150110"/>
            <a:chOff x="747636" y="3431540"/>
            <a:chExt cx="7734300" cy="215011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7636" y="3457575"/>
              <a:ext cx="3814317" cy="212394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75046" y="3431540"/>
              <a:ext cx="3406775" cy="212394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5603494" y="5735523"/>
            <a:ext cx="23564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DCE6F1"/>
                </a:solidFill>
                <a:latin typeface="Calibri"/>
                <a:cs typeface="Calibri"/>
              </a:rPr>
              <a:t>«Эрмитаж</a:t>
            </a:r>
            <a:r>
              <a:rPr sz="1800" b="1" spc="-25" dirty="0">
                <a:solidFill>
                  <a:srgbClr val="DCE6F1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DCE6F1"/>
                </a:solidFill>
                <a:latin typeface="Calibri"/>
                <a:cs typeface="Calibri"/>
              </a:rPr>
              <a:t>на</a:t>
            </a:r>
            <a:r>
              <a:rPr sz="1800" b="1" spc="-10" dirty="0">
                <a:solidFill>
                  <a:srgbClr val="DCE6F1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DCE6F1"/>
                </a:solidFill>
                <a:latin typeface="Calibri"/>
                <a:cs typeface="Calibri"/>
              </a:rPr>
              <a:t>Амстеле»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25650" y="5744057"/>
            <a:ext cx="19856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DCE6F1"/>
                </a:solidFill>
                <a:latin typeface="Calibri"/>
                <a:cs typeface="Calibri"/>
              </a:rPr>
              <a:t>«Эрмитаж-Сибирь»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2207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1600" y="1537868"/>
              <a:ext cx="1770405" cy="24019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76777" y="1068450"/>
              <a:ext cx="1644777" cy="23246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21553" y="682879"/>
              <a:ext cx="2112568" cy="230938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11742" y="1633778"/>
              <a:ext cx="1728406" cy="242818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32269" y="3939794"/>
              <a:ext cx="1702181" cy="190722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23283" y="1682877"/>
              <a:ext cx="2055710" cy="242028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383" y="16762"/>
              <a:ext cx="9119616" cy="684123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0"/>
              <a:ext cx="9144000" cy="685799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97575" y="1671954"/>
              <a:ext cx="2350312" cy="256099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83564" y="3966006"/>
              <a:ext cx="1856574" cy="229129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268467" y="4009580"/>
              <a:ext cx="1631441" cy="220421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195702" y="3871658"/>
              <a:ext cx="3372612" cy="252945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776427" y="708405"/>
            <a:ext cx="27139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45" dirty="0">
                <a:solidFill>
                  <a:srgbClr val="B7DEE8"/>
                </a:solidFill>
                <a:latin typeface="Lucida Sans Unicode"/>
                <a:cs typeface="Lucida Sans Unicode"/>
              </a:rPr>
              <a:t>Книги</a:t>
            </a:r>
            <a:r>
              <a:rPr sz="1800" spc="-25" dirty="0">
                <a:solidFill>
                  <a:srgbClr val="B7DEE8"/>
                </a:solidFill>
                <a:latin typeface="Lucida Sans Unicode"/>
                <a:cs typeface="Lucida Sans Unicode"/>
              </a:rPr>
              <a:t> </a:t>
            </a:r>
            <a:r>
              <a:rPr sz="1800" spc="85" dirty="0">
                <a:solidFill>
                  <a:srgbClr val="B7DEE8"/>
                </a:solidFill>
                <a:latin typeface="Lucida Sans Unicode"/>
                <a:cs typeface="Lucida Sans Unicode"/>
              </a:rPr>
              <a:t>об</a:t>
            </a:r>
            <a:r>
              <a:rPr sz="1800" spc="-30" dirty="0">
                <a:solidFill>
                  <a:srgbClr val="B7DEE8"/>
                </a:solidFill>
                <a:latin typeface="Lucida Sans Unicode"/>
                <a:cs typeface="Lucida Sans Unicode"/>
              </a:rPr>
              <a:t> </a:t>
            </a:r>
            <a:r>
              <a:rPr sz="1800" spc="340" dirty="0">
                <a:solidFill>
                  <a:srgbClr val="B7DEE8"/>
                </a:solidFill>
                <a:latin typeface="Lucida Sans Unicode"/>
                <a:cs typeface="Lucida Sans Unicode"/>
              </a:rPr>
              <a:t>Эрмитаже</a:t>
            </a:r>
            <a:endParaRPr sz="18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19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83" y="16762"/>
              <a:ext cx="9119616" cy="684123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4000" cy="685799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778560" y="695960"/>
            <a:ext cx="765492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spc="320" dirty="0">
                <a:solidFill>
                  <a:srgbClr val="D6E3BC"/>
                </a:solidFill>
                <a:latin typeface="Lucida Sans Unicode"/>
                <a:cs typeface="Lucida Sans Unicode"/>
              </a:rPr>
              <a:t>Эрмитаж</a:t>
            </a:r>
            <a:r>
              <a:rPr sz="1600" spc="6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04" dirty="0">
                <a:solidFill>
                  <a:srgbClr val="D6E3BC"/>
                </a:solidFill>
                <a:latin typeface="Lucida Sans Unicode"/>
                <a:cs typeface="Lucida Sans Unicode"/>
              </a:rPr>
              <a:t>–</a:t>
            </a:r>
            <a:r>
              <a:rPr sz="1600" spc="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25" dirty="0">
                <a:solidFill>
                  <a:srgbClr val="D6E3BC"/>
                </a:solidFill>
                <a:latin typeface="Lucida Sans Unicode"/>
                <a:cs typeface="Lucida Sans Unicode"/>
              </a:rPr>
              <a:t>самый</a:t>
            </a:r>
            <a:r>
              <a:rPr sz="1600" spc="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20" dirty="0">
                <a:solidFill>
                  <a:srgbClr val="D6E3BC"/>
                </a:solidFill>
                <a:latin typeface="Lucida Sans Unicode"/>
                <a:cs typeface="Lucida Sans Unicode"/>
              </a:rPr>
              <a:t>крупный</a:t>
            </a:r>
            <a:r>
              <a:rPr sz="1600" spc="3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35" dirty="0">
                <a:solidFill>
                  <a:srgbClr val="D6E3BC"/>
                </a:solidFill>
                <a:latin typeface="Lucida Sans Unicode"/>
                <a:cs typeface="Lucida Sans Unicode"/>
              </a:rPr>
              <a:t>и</a:t>
            </a:r>
            <a:r>
              <a:rPr sz="1600" spc="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0" dirty="0">
                <a:solidFill>
                  <a:srgbClr val="D6E3BC"/>
                </a:solidFill>
                <a:latin typeface="Lucida Sans Unicode"/>
                <a:cs typeface="Lucida Sans Unicode"/>
              </a:rPr>
              <a:t>один</a:t>
            </a:r>
            <a:r>
              <a:rPr sz="1600" spc="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20" dirty="0">
                <a:solidFill>
                  <a:srgbClr val="D6E3BC"/>
                </a:solidFill>
                <a:latin typeface="Lucida Sans Unicode"/>
                <a:cs typeface="Lucida Sans Unicode"/>
              </a:rPr>
              <a:t>из</a:t>
            </a:r>
            <a:r>
              <a:rPr sz="1600" spc="2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5" dirty="0">
                <a:solidFill>
                  <a:srgbClr val="D6E3BC"/>
                </a:solidFill>
                <a:latin typeface="Lucida Sans Unicode"/>
                <a:cs typeface="Lucida Sans Unicode"/>
              </a:rPr>
              <a:t>старейших</a:t>
            </a:r>
            <a:r>
              <a:rPr sz="1600" spc="3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00" dirty="0">
                <a:solidFill>
                  <a:srgbClr val="D6E3BC"/>
                </a:solidFill>
                <a:latin typeface="Lucida Sans Unicode"/>
                <a:cs typeface="Lucida Sans Unicode"/>
              </a:rPr>
              <a:t>музеев</a:t>
            </a:r>
            <a:r>
              <a:rPr sz="1600" spc="3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25" dirty="0">
                <a:solidFill>
                  <a:srgbClr val="D6E3BC"/>
                </a:solidFill>
                <a:latin typeface="Lucida Sans Unicode"/>
                <a:cs typeface="Lucida Sans Unicode"/>
              </a:rPr>
              <a:t>России.</a:t>
            </a:r>
            <a:endParaRPr sz="1600">
              <a:latin typeface="Lucida Sans Unicode"/>
              <a:cs typeface="Lucida Sans Unicode"/>
            </a:endParaRPr>
          </a:p>
          <a:p>
            <a:pPr marL="352425" marR="344805" algn="ctr">
              <a:lnSpc>
                <a:spcPct val="100000"/>
              </a:lnSpc>
            </a:pPr>
            <a:r>
              <a:rPr sz="1600" spc="55" dirty="0">
                <a:solidFill>
                  <a:srgbClr val="D6E3BC"/>
                </a:solidFill>
                <a:latin typeface="Lucida Sans Unicode"/>
                <a:cs typeface="Lucida Sans Unicode"/>
              </a:rPr>
              <a:t>Он</a:t>
            </a:r>
            <a:r>
              <a:rPr sz="1600" spc="1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14" dirty="0">
                <a:solidFill>
                  <a:srgbClr val="D6E3BC"/>
                </a:solidFill>
                <a:latin typeface="Lucida Sans Unicode"/>
                <a:cs typeface="Lucida Sans Unicode"/>
              </a:rPr>
              <a:t>возник</a:t>
            </a:r>
            <a:r>
              <a:rPr sz="1600" spc="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5" dirty="0">
                <a:solidFill>
                  <a:srgbClr val="D6E3BC"/>
                </a:solidFill>
                <a:latin typeface="Lucida Sans Unicode"/>
                <a:cs typeface="Lucida Sans Unicode"/>
              </a:rPr>
              <a:t>в</a:t>
            </a:r>
            <a:r>
              <a:rPr sz="1600" spc="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75" dirty="0">
                <a:solidFill>
                  <a:srgbClr val="D6E3BC"/>
                </a:solidFill>
                <a:latin typeface="Lucida Sans Unicode"/>
                <a:cs typeface="Lucida Sans Unicode"/>
              </a:rPr>
              <a:t>1764</a:t>
            </a:r>
            <a:r>
              <a:rPr sz="1600" spc="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80" dirty="0">
                <a:solidFill>
                  <a:srgbClr val="D6E3BC"/>
                </a:solidFill>
                <a:latin typeface="Lucida Sans Unicode"/>
                <a:cs typeface="Lucida Sans Unicode"/>
              </a:rPr>
              <a:t>году</a:t>
            </a:r>
            <a:r>
              <a:rPr sz="1600" spc="2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35" dirty="0">
                <a:solidFill>
                  <a:srgbClr val="D6E3BC"/>
                </a:solidFill>
                <a:latin typeface="Lucida Sans Unicode"/>
                <a:cs typeface="Lucida Sans Unicode"/>
              </a:rPr>
              <a:t>и</a:t>
            </a:r>
            <a:r>
              <a:rPr sz="1600" spc="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5" dirty="0">
                <a:solidFill>
                  <a:srgbClr val="D6E3BC"/>
                </a:solidFill>
                <a:latin typeface="Lucida Sans Unicode"/>
                <a:cs typeface="Lucida Sans Unicode"/>
              </a:rPr>
              <a:t>являлся</a:t>
            </a:r>
            <a:r>
              <a:rPr sz="1600" spc="2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15" dirty="0">
                <a:solidFill>
                  <a:srgbClr val="D6E3BC"/>
                </a:solidFill>
                <a:latin typeface="Lucida Sans Unicode"/>
                <a:cs typeface="Lucida Sans Unicode"/>
              </a:rPr>
              <a:t>частной</a:t>
            </a:r>
            <a:r>
              <a:rPr sz="1600" spc="2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25" dirty="0">
                <a:solidFill>
                  <a:srgbClr val="D6E3BC"/>
                </a:solidFill>
                <a:latin typeface="Lucida Sans Unicode"/>
                <a:cs typeface="Lucida Sans Unicode"/>
              </a:rPr>
              <a:t>собственностью </a:t>
            </a:r>
            <a:r>
              <a:rPr sz="1600" spc="-49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90" dirty="0">
                <a:solidFill>
                  <a:srgbClr val="D6E3BC"/>
                </a:solidFill>
                <a:latin typeface="Lucida Sans Unicode"/>
                <a:cs typeface="Lucida Sans Unicode"/>
              </a:rPr>
              <a:t>императрицы</a:t>
            </a:r>
            <a:r>
              <a:rPr sz="1600" spc="7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29" dirty="0">
                <a:solidFill>
                  <a:srgbClr val="D6E3BC"/>
                </a:solidFill>
                <a:latin typeface="Lucida Sans Unicode"/>
                <a:cs typeface="Lucida Sans Unicode"/>
              </a:rPr>
              <a:t>Екатерины</a:t>
            </a:r>
            <a:r>
              <a:rPr sz="1600" spc="4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10" dirty="0">
                <a:solidFill>
                  <a:srgbClr val="D6E3BC"/>
                </a:solidFill>
                <a:latin typeface="Lucida Sans Unicode"/>
                <a:cs typeface="Lucida Sans Unicode"/>
              </a:rPr>
              <a:t>II.</a:t>
            </a:r>
            <a:endParaRPr sz="1600">
              <a:latin typeface="Lucida Sans Unicode"/>
              <a:cs typeface="Lucida Sans Unicode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731264" y="1508760"/>
            <a:ext cx="5546090" cy="4061460"/>
            <a:chOff x="1731264" y="1508760"/>
            <a:chExt cx="5546090" cy="406146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31264" y="1508760"/>
              <a:ext cx="5545836" cy="40614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23415" y="1700784"/>
              <a:ext cx="5161407" cy="367690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086408" y="5671515"/>
            <a:ext cx="714565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1150" marR="5080" indent="-299085">
              <a:lnSpc>
                <a:spcPct val="100000"/>
              </a:lnSpc>
              <a:spcBef>
                <a:spcPts val="95"/>
              </a:spcBef>
            </a:pPr>
            <a:r>
              <a:rPr sz="1600" spc="120" dirty="0">
                <a:solidFill>
                  <a:srgbClr val="D6E3BC"/>
                </a:solidFill>
                <a:latin typeface="Lucida Sans Unicode"/>
                <a:cs typeface="Lucida Sans Unicode"/>
              </a:rPr>
              <a:t>Двери</a:t>
            </a:r>
            <a:r>
              <a:rPr sz="1600" spc="2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300" dirty="0">
                <a:solidFill>
                  <a:srgbClr val="D6E3BC"/>
                </a:solidFill>
                <a:latin typeface="Lucida Sans Unicode"/>
                <a:cs typeface="Lucida Sans Unicode"/>
              </a:rPr>
              <a:t>Эрмитажа</a:t>
            </a:r>
            <a:r>
              <a:rPr sz="1600" spc="6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20" dirty="0">
                <a:solidFill>
                  <a:srgbClr val="D6E3BC"/>
                </a:solidFill>
                <a:latin typeface="Lucida Sans Unicode"/>
                <a:cs typeface="Lucida Sans Unicode"/>
              </a:rPr>
              <a:t>открылись</a:t>
            </a:r>
            <a:r>
              <a:rPr sz="1600" spc="4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00" dirty="0">
                <a:solidFill>
                  <a:srgbClr val="D6E3BC"/>
                </a:solidFill>
                <a:latin typeface="Lucida Sans Unicode"/>
                <a:cs typeface="Lucida Sans Unicode"/>
              </a:rPr>
              <a:t>для</a:t>
            </a:r>
            <a:r>
              <a:rPr sz="1600" spc="1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29" dirty="0">
                <a:solidFill>
                  <a:srgbClr val="D6E3BC"/>
                </a:solidFill>
                <a:latin typeface="Lucida Sans Unicode"/>
                <a:cs typeface="Lucida Sans Unicode"/>
              </a:rPr>
              <a:t>посетителей</a:t>
            </a:r>
            <a:r>
              <a:rPr sz="1600" spc="5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5" dirty="0">
                <a:solidFill>
                  <a:srgbClr val="D6E3BC"/>
                </a:solidFill>
                <a:latin typeface="Lucida Sans Unicode"/>
                <a:cs typeface="Lucida Sans Unicode"/>
              </a:rPr>
              <a:t>в</a:t>
            </a:r>
            <a:r>
              <a:rPr sz="160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75" dirty="0">
                <a:solidFill>
                  <a:srgbClr val="D6E3BC"/>
                </a:solidFill>
                <a:latin typeface="Lucida Sans Unicode"/>
                <a:cs typeface="Lucida Sans Unicode"/>
              </a:rPr>
              <a:t>1852</a:t>
            </a:r>
            <a:r>
              <a:rPr sz="160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80" dirty="0">
                <a:solidFill>
                  <a:srgbClr val="D6E3BC"/>
                </a:solidFill>
                <a:latin typeface="Lucida Sans Unicode"/>
                <a:cs typeface="Lucida Sans Unicode"/>
              </a:rPr>
              <a:t>году, </a:t>
            </a:r>
            <a:r>
              <a:rPr sz="1600" spc="-49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10" dirty="0">
                <a:solidFill>
                  <a:srgbClr val="D6E3BC"/>
                </a:solidFill>
                <a:latin typeface="Lucida Sans Unicode"/>
                <a:cs typeface="Lucida Sans Unicode"/>
              </a:rPr>
              <a:t>когда</a:t>
            </a:r>
            <a:r>
              <a:rPr sz="1600" spc="3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50" dirty="0">
                <a:solidFill>
                  <a:srgbClr val="D6E3BC"/>
                </a:solidFill>
                <a:latin typeface="Lucida Sans Unicode"/>
                <a:cs typeface="Lucida Sans Unicode"/>
              </a:rPr>
              <a:t>галерея</a:t>
            </a:r>
            <a:r>
              <a:rPr sz="1600" spc="5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0" dirty="0">
                <a:solidFill>
                  <a:srgbClr val="D6E3BC"/>
                </a:solidFill>
                <a:latin typeface="Lucida Sans Unicode"/>
                <a:cs typeface="Lucida Sans Unicode"/>
              </a:rPr>
              <a:t>превратилась</a:t>
            </a:r>
            <a:r>
              <a:rPr sz="1600" spc="4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5" dirty="0">
                <a:solidFill>
                  <a:srgbClr val="D6E3BC"/>
                </a:solidFill>
                <a:latin typeface="Lucida Sans Unicode"/>
                <a:cs typeface="Lucida Sans Unicode"/>
              </a:rPr>
              <a:t>в</a:t>
            </a:r>
            <a:r>
              <a:rPr sz="1600" spc="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65" dirty="0">
                <a:solidFill>
                  <a:srgbClr val="D6E3BC"/>
                </a:solidFill>
                <a:latin typeface="Lucida Sans Unicode"/>
                <a:cs typeface="Lucida Sans Unicode"/>
              </a:rPr>
              <a:t>государственный</a:t>
            </a:r>
            <a:r>
              <a:rPr sz="1600" spc="2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60" dirty="0">
                <a:solidFill>
                  <a:srgbClr val="D6E3BC"/>
                </a:solidFill>
                <a:latin typeface="Lucida Sans Unicode"/>
                <a:cs typeface="Lucida Sans Unicode"/>
              </a:rPr>
              <a:t>музей.</a:t>
            </a:r>
            <a:endParaRPr sz="16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28600" y="21138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83" y="16762"/>
              <a:ext cx="9119616" cy="684123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4000" cy="685799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754277" y="1066800"/>
            <a:ext cx="7619999" cy="899348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R="57785" algn="ctr">
              <a:lnSpc>
                <a:spcPct val="100000"/>
              </a:lnSpc>
              <a:spcBef>
                <a:spcPts val="484"/>
              </a:spcBef>
            </a:pPr>
            <a:r>
              <a:rPr sz="1600" spc="270" dirty="0">
                <a:solidFill>
                  <a:srgbClr val="D6E3BC"/>
                </a:solidFill>
                <a:latin typeface="Lucida Sans Unicode"/>
                <a:cs typeface="Lucida Sans Unicode"/>
              </a:rPr>
              <a:t>ЭРМИТАЖ</a:t>
            </a:r>
            <a:r>
              <a:rPr sz="1600" spc="5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04" dirty="0">
                <a:solidFill>
                  <a:srgbClr val="D6E3BC"/>
                </a:solidFill>
                <a:latin typeface="Lucida Sans Unicode"/>
                <a:cs typeface="Lucida Sans Unicode"/>
              </a:rPr>
              <a:t>–</a:t>
            </a:r>
            <a:r>
              <a:rPr sz="1600" spc="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5" dirty="0">
                <a:solidFill>
                  <a:srgbClr val="D6E3BC"/>
                </a:solidFill>
                <a:latin typeface="Lucida Sans Unicode"/>
                <a:cs typeface="Lucida Sans Unicode"/>
              </a:rPr>
              <a:t>в</a:t>
            </a:r>
            <a:r>
              <a:rPr sz="1600" spc="1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70" dirty="0" err="1" smtClean="0">
                <a:solidFill>
                  <a:srgbClr val="D6E3BC"/>
                </a:solidFill>
                <a:latin typeface="Lucida Sans Unicode"/>
                <a:cs typeface="Lucida Sans Unicode"/>
              </a:rPr>
              <a:t>пер</a:t>
            </a:r>
            <a:r>
              <a:rPr lang="ru-RU" sz="1600" spc="70" dirty="0" err="1" smtClean="0">
                <a:solidFill>
                  <a:srgbClr val="D6E3BC"/>
                </a:solidFill>
                <a:latin typeface="Lucida Sans Unicode"/>
                <a:cs typeface="Lucida Sans Unicode"/>
              </a:rPr>
              <a:t>еводе</a:t>
            </a:r>
            <a:r>
              <a:rPr lang="ru-RU" sz="1600" spc="70" dirty="0" smtClean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04" dirty="0" smtClean="0">
                <a:solidFill>
                  <a:srgbClr val="D6E3BC"/>
                </a:solidFill>
                <a:latin typeface="Lucida Sans Unicode"/>
                <a:cs typeface="Lucida Sans Unicode"/>
              </a:rPr>
              <a:t>с</a:t>
            </a:r>
            <a:r>
              <a:rPr sz="1600" spc="5" dirty="0" smtClean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35" dirty="0">
                <a:solidFill>
                  <a:srgbClr val="D6E3BC"/>
                </a:solidFill>
                <a:latin typeface="Lucida Sans Unicode"/>
                <a:cs typeface="Lucida Sans Unicode"/>
              </a:rPr>
              <a:t>французского</a:t>
            </a:r>
            <a:r>
              <a:rPr sz="1600" spc="5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15" dirty="0">
                <a:solidFill>
                  <a:srgbClr val="D6E3BC"/>
                </a:solidFill>
                <a:latin typeface="Lucida Sans Unicode"/>
                <a:cs typeface="Lucida Sans Unicode"/>
              </a:rPr>
              <a:t>означает</a:t>
            </a:r>
            <a:endParaRPr sz="1600" dirty="0">
              <a:latin typeface="Lucida Sans Unicode"/>
              <a:cs typeface="Lucida Sans Unicode"/>
            </a:endParaRPr>
          </a:p>
          <a:p>
            <a:pPr marL="12700" marR="5080" algn="ctr">
              <a:lnSpc>
                <a:spcPct val="120000"/>
              </a:lnSpc>
            </a:pPr>
            <a:r>
              <a:rPr sz="1600" spc="60" dirty="0">
                <a:solidFill>
                  <a:srgbClr val="D6E3BC"/>
                </a:solidFill>
                <a:latin typeface="Lucida Sans Unicode"/>
                <a:cs typeface="Lucida Sans Unicode"/>
              </a:rPr>
              <a:t>«уединенное</a:t>
            </a:r>
            <a:r>
              <a:rPr sz="1600" spc="3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25" dirty="0">
                <a:solidFill>
                  <a:srgbClr val="D6E3BC"/>
                </a:solidFill>
                <a:latin typeface="Lucida Sans Unicode"/>
                <a:cs typeface="Lucida Sans Unicode"/>
              </a:rPr>
              <a:t>место»,</a:t>
            </a:r>
            <a:r>
              <a:rPr sz="1600" spc="4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0" dirty="0">
                <a:solidFill>
                  <a:srgbClr val="D6E3BC"/>
                </a:solidFill>
                <a:latin typeface="Lucida Sans Unicode"/>
                <a:cs typeface="Lucida Sans Unicode"/>
              </a:rPr>
              <a:t>«приют</a:t>
            </a:r>
            <a:r>
              <a:rPr sz="1600" spc="3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00" dirty="0">
                <a:solidFill>
                  <a:srgbClr val="D6E3BC"/>
                </a:solidFill>
                <a:latin typeface="Lucida Sans Unicode"/>
                <a:cs typeface="Lucida Sans Unicode"/>
              </a:rPr>
              <a:t>для</a:t>
            </a:r>
            <a:r>
              <a:rPr sz="1600" spc="2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60" dirty="0">
                <a:solidFill>
                  <a:srgbClr val="D6E3BC"/>
                </a:solidFill>
                <a:latin typeface="Lucida Sans Unicode"/>
                <a:cs typeface="Lucida Sans Unicode"/>
              </a:rPr>
              <a:t>отшельника», </a:t>
            </a:r>
            <a:r>
              <a:rPr sz="1600" spc="-49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45" dirty="0">
                <a:solidFill>
                  <a:srgbClr val="D6E3BC"/>
                </a:solidFill>
                <a:latin typeface="Lucida Sans Unicode"/>
                <a:cs typeface="Lucida Sans Unicode"/>
              </a:rPr>
              <a:t>потому</a:t>
            </a:r>
            <a:r>
              <a:rPr sz="1600" spc="3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350" dirty="0">
                <a:solidFill>
                  <a:srgbClr val="D6E3BC"/>
                </a:solidFill>
                <a:latin typeface="Lucida Sans Unicode"/>
                <a:cs typeface="Lucida Sans Unicode"/>
              </a:rPr>
              <a:t>что</a:t>
            </a:r>
            <a:r>
              <a:rPr sz="1600" spc="2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14" dirty="0">
                <a:solidFill>
                  <a:srgbClr val="D6E3BC"/>
                </a:solidFill>
                <a:latin typeface="Lucida Sans Unicode"/>
                <a:cs typeface="Lucida Sans Unicode"/>
              </a:rPr>
              <a:t>изначально</a:t>
            </a:r>
            <a:r>
              <a:rPr sz="1600" spc="3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0" dirty="0" err="1">
                <a:solidFill>
                  <a:srgbClr val="D6E3BC"/>
                </a:solidFill>
                <a:latin typeface="Lucida Sans Unicode"/>
                <a:cs typeface="Lucida Sans Unicode"/>
              </a:rPr>
              <a:t>все</a:t>
            </a:r>
            <a:r>
              <a:rPr sz="1600" spc="-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25" dirty="0" err="1" smtClean="0">
                <a:solidFill>
                  <a:srgbClr val="D6E3BC"/>
                </a:solidFill>
                <a:latin typeface="Lucida Sans Unicode"/>
                <a:cs typeface="Lucida Sans Unicode"/>
              </a:rPr>
              <a:t>картины</a:t>
            </a:r>
            <a:r>
              <a:rPr lang="ru-RU" sz="1600" spc="225" dirty="0" smtClean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80" dirty="0" err="1" smtClean="0">
                <a:solidFill>
                  <a:srgbClr val="D6E3BC"/>
                </a:solidFill>
                <a:latin typeface="Lucida Sans Unicode"/>
                <a:cs typeface="Lucida Sans Unicode"/>
              </a:rPr>
              <a:t>находились</a:t>
            </a:r>
            <a:r>
              <a:rPr sz="1600" spc="25" dirty="0" smtClean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5" dirty="0">
                <a:solidFill>
                  <a:srgbClr val="D6E3BC"/>
                </a:solidFill>
                <a:latin typeface="Lucida Sans Unicode"/>
                <a:cs typeface="Lucida Sans Unicode"/>
              </a:rPr>
              <a:t>в</a:t>
            </a:r>
            <a:r>
              <a:rPr sz="1600" spc="-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80" dirty="0">
                <a:solidFill>
                  <a:srgbClr val="D6E3BC"/>
                </a:solidFill>
                <a:latin typeface="Lucida Sans Unicode"/>
                <a:cs typeface="Lucida Sans Unicode"/>
              </a:rPr>
              <a:t>уединенных</a:t>
            </a:r>
            <a:r>
              <a:rPr sz="1600" spc="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45" dirty="0">
                <a:solidFill>
                  <a:srgbClr val="D6E3BC"/>
                </a:solidFill>
                <a:latin typeface="Lucida Sans Unicode"/>
                <a:cs typeface="Lucida Sans Unicode"/>
              </a:rPr>
              <a:t>местах.</a:t>
            </a:r>
            <a:endParaRPr sz="1600" dirty="0">
              <a:latin typeface="Lucida Sans Unicode"/>
              <a:cs typeface="Lucida Sans Unicode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3609" y="2643885"/>
            <a:ext cx="7041337" cy="237629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221318" y="5431637"/>
            <a:ext cx="66859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120" dirty="0">
                <a:solidFill>
                  <a:srgbClr val="D6E3BC"/>
                </a:solidFill>
                <a:latin typeface="Lucida Sans Unicode"/>
                <a:cs typeface="Lucida Sans Unicode"/>
              </a:rPr>
              <a:t>Теперь</a:t>
            </a:r>
            <a:r>
              <a:rPr sz="1600" spc="4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0" dirty="0">
                <a:solidFill>
                  <a:srgbClr val="D6E3BC"/>
                </a:solidFill>
                <a:latin typeface="Lucida Sans Unicode"/>
                <a:cs typeface="Lucida Sans Unicode"/>
              </a:rPr>
              <a:t>за</a:t>
            </a:r>
            <a:r>
              <a:rPr sz="1600" spc="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65" dirty="0">
                <a:solidFill>
                  <a:srgbClr val="D6E3BC"/>
                </a:solidFill>
                <a:latin typeface="Lucida Sans Unicode"/>
                <a:cs typeface="Lucida Sans Unicode"/>
              </a:rPr>
              <a:t>год</a:t>
            </a:r>
            <a:r>
              <a:rPr sz="1600" spc="2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30" dirty="0">
                <a:solidFill>
                  <a:srgbClr val="D6E3BC"/>
                </a:solidFill>
                <a:latin typeface="Lucida Sans Unicode"/>
                <a:cs typeface="Lucida Sans Unicode"/>
              </a:rPr>
              <a:t>его</a:t>
            </a:r>
            <a:r>
              <a:rPr sz="1600" spc="2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20" dirty="0">
                <a:solidFill>
                  <a:srgbClr val="D6E3BC"/>
                </a:solidFill>
                <a:latin typeface="Lucida Sans Unicode"/>
                <a:cs typeface="Lucida Sans Unicode"/>
              </a:rPr>
              <a:t>посещает</a:t>
            </a:r>
            <a:r>
              <a:rPr sz="1600" spc="4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95" dirty="0">
                <a:solidFill>
                  <a:srgbClr val="D6E3BC"/>
                </a:solidFill>
                <a:latin typeface="Lucida Sans Unicode"/>
                <a:cs typeface="Lucida Sans Unicode"/>
              </a:rPr>
              <a:t>около</a:t>
            </a:r>
            <a:r>
              <a:rPr sz="1600" spc="3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75" dirty="0">
                <a:solidFill>
                  <a:srgbClr val="D6E3BC"/>
                </a:solidFill>
                <a:latin typeface="Lucida Sans Unicode"/>
                <a:cs typeface="Lucida Sans Unicode"/>
              </a:rPr>
              <a:t>3</a:t>
            </a:r>
            <a:r>
              <a:rPr sz="1600" spc="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14" dirty="0">
                <a:solidFill>
                  <a:srgbClr val="D6E3BC"/>
                </a:solidFill>
                <a:latin typeface="Lucida Sans Unicode"/>
                <a:cs typeface="Lucida Sans Unicode"/>
              </a:rPr>
              <a:t>миллионов</a:t>
            </a:r>
            <a:r>
              <a:rPr sz="1600" spc="5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35" dirty="0">
                <a:solidFill>
                  <a:srgbClr val="D6E3BC"/>
                </a:solidFill>
                <a:latin typeface="Lucida Sans Unicode"/>
                <a:cs typeface="Lucida Sans Unicode"/>
              </a:rPr>
              <a:t>человек.</a:t>
            </a:r>
            <a:endParaRPr sz="1600" dirty="0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8308" y="1081531"/>
            <a:ext cx="4006850" cy="5422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3675" marR="5080" indent="-181610">
              <a:lnSpc>
                <a:spcPct val="100000"/>
              </a:lnSpc>
              <a:spcBef>
                <a:spcPts val="95"/>
              </a:spcBef>
            </a:pPr>
            <a:r>
              <a:rPr spc="100" dirty="0"/>
              <a:t>До</a:t>
            </a:r>
            <a:r>
              <a:rPr spc="10" dirty="0"/>
              <a:t> </a:t>
            </a:r>
            <a:r>
              <a:rPr spc="175" dirty="0"/>
              <a:t>1852</a:t>
            </a:r>
            <a:r>
              <a:rPr spc="-10" dirty="0"/>
              <a:t> </a:t>
            </a:r>
            <a:r>
              <a:rPr spc="90" dirty="0"/>
              <a:t>года</a:t>
            </a:r>
            <a:r>
              <a:rPr spc="25" dirty="0"/>
              <a:t> </a:t>
            </a:r>
            <a:r>
              <a:rPr spc="195" dirty="0"/>
              <a:t>доступ</a:t>
            </a:r>
            <a:r>
              <a:rPr spc="15" dirty="0"/>
              <a:t> </a:t>
            </a:r>
            <a:r>
              <a:rPr spc="185" dirty="0"/>
              <a:t>в</a:t>
            </a:r>
            <a:r>
              <a:rPr spc="-5" dirty="0"/>
              <a:t> </a:t>
            </a:r>
            <a:r>
              <a:rPr spc="185" dirty="0"/>
              <a:t>музей</a:t>
            </a:r>
            <a:r>
              <a:rPr spc="30" dirty="0"/>
              <a:t> </a:t>
            </a:r>
            <a:r>
              <a:rPr spc="175" dirty="0"/>
              <a:t>был </a:t>
            </a:r>
            <a:r>
              <a:rPr spc="-490" dirty="0"/>
              <a:t> </a:t>
            </a:r>
            <a:r>
              <a:rPr spc="290" dirty="0"/>
              <a:t>закрыт</a:t>
            </a:r>
            <a:r>
              <a:rPr spc="15" dirty="0"/>
              <a:t> </a:t>
            </a:r>
            <a:r>
              <a:rPr spc="100" dirty="0"/>
              <a:t>для</a:t>
            </a:r>
            <a:r>
              <a:rPr spc="10" dirty="0"/>
              <a:t> </a:t>
            </a:r>
            <a:r>
              <a:rPr spc="140" dirty="0"/>
              <a:t>обычных</a:t>
            </a:r>
            <a:r>
              <a:rPr spc="10" dirty="0"/>
              <a:t> </a:t>
            </a:r>
            <a:r>
              <a:rPr spc="135" dirty="0"/>
              <a:t>граждан</a:t>
            </a:r>
            <a:r>
              <a:rPr sz="1800" spc="135" dirty="0"/>
              <a:t>.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908405" y="1783206"/>
            <a:ext cx="4397375" cy="36836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7975" marR="366395" algn="ctr">
              <a:lnSpc>
                <a:spcPct val="100000"/>
              </a:lnSpc>
              <a:spcBef>
                <a:spcPts val="95"/>
              </a:spcBef>
            </a:pPr>
            <a:r>
              <a:rPr sz="1600" spc="190" dirty="0">
                <a:solidFill>
                  <a:srgbClr val="D6E3BC"/>
                </a:solidFill>
                <a:latin typeface="Lucida Sans Unicode"/>
                <a:cs typeface="Lucida Sans Unicode"/>
              </a:rPr>
              <a:t>Постоянный</a:t>
            </a:r>
            <a:r>
              <a:rPr sz="1600" spc="-2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35" dirty="0">
                <a:solidFill>
                  <a:srgbClr val="D6E3BC"/>
                </a:solidFill>
                <a:latin typeface="Lucida Sans Unicode"/>
                <a:cs typeface="Lucida Sans Unicode"/>
              </a:rPr>
              <a:t>билет</a:t>
            </a:r>
            <a:r>
              <a:rPr sz="1600" spc="1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5" dirty="0">
                <a:solidFill>
                  <a:srgbClr val="D6E3BC"/>
                </a:solidFill>
                <a:latin typeface="Lucida Sans Unicode"/>
                <a:cs typeface="Lucida Sans Unicode"/>
              </a:rPr>
              <a:t>в</a:t>
            </a:r>
            <a:r>
              <a:rPr sz="1600" spc="-2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320" dirty="0">
                <a:solidFill>
                  <a:srgbClr val="D6E3BC"/>
                </a:solidFill>
                <a:latin typeface="Lucida Sans Unicode"/>
                <a:cs typeface="Lucida Sans Unicode"/>
              </a:rPr>
              <a:t>Эрмитаж </a:t>
            </a:r>
            <a:r>
              <a:rPr sz="1600" spc="-49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95" dirty="0">
                <a:solidFill>
                  <a:srgbClr val="D6E3BC"/>
                </a:solidFill>
                <a:latin typeface="Lucida Sans Unicode"/>
                <a:cs typeface="Lucida Sans Unicode"/>
              </a:rPr>
              <a:t>можно </a:t>
            </a:r>
            <a:r>
              <a:rPr sz="1600" spc="145" dirty="0">
                <a:solidFill>
                  <a:srgbClr val="D6E3BC"/>
                </a:solidFill>
                <a:latin typeface="Lucida Sans Unicode"/>
                <a:cs typeface="Lucida Sans Unicode"/>
              </a:rPr>
              <a:t>было </a:t>
            </a:r>
            <a:r>
              <a:rPr sz="1600" spc="195" dirty="0">
                <a:solidFill>
                  <a:srgbClr val="D6E3BC"/>
                </a:solidFill>
                <a:latin typeface="Lucida Sans Unicode"/>
                <a:cs typeface="Lucida Sans Unicode"/>
              </a:rPr>
              <a:t>получить </a:t>
            </a:r>
            <a:r>
              <a:rPr sz="1600" spc="235" dirty="0">
                <a:solidFill>
                  <a:srgbClr val="D6E3BC"/>
                </a:solidFill>
                <a:latin typeface="Lucida Sans Unicode"/>
                <a:cs typeface="Lucida Sans Unicode"/>
              </a:rPr>
              <a:t>только </a:t>
            </a:r>
            <a:r>
              <a:rPr sz="1600" spc="-49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04" dirty="0">
                <a:solidFill>
                  <a:srgbClr val="D6E3BC"/>
                </a:solidFill>
                <a:latin typeface="Lucida Sans Unicode"/>
                <a:cs typeface="Lucida Sans Unicode"/>
              </a:rPr>
              <a:t>с</a:t>
            </a:r>
            <a:r>
              <a:rPr sz="1600" spc="-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45" dirty="0">
                <a:solidFill>
                  <a:srgbClr val="D6E3BC"/>
                </a:solidFill>
                <a:latin typeface="Lucida Sans Unicode"/>
                <a:cs typeface="Lucida Sans Unicode"/>
              </a:rPr>
              <a:t>согласия</a:t>
            </a:r>
            <a:r>
              <a:rPr sz="1600" spc="2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0" dirty="0">
                <a:solidFill>
                  <a:srgbClr val="D6E3BC"/>
                </a:solidFill>
                <a:latin typeface="Lucida Sans Unicode"/>
                <a:cs typeface="Lucida Sans Unicode"/>
              </a:rPr>
              <a:t>императора.</a:t>
            </a:r>
            <a:endParaRPr sz="1600">
              <a:latin typeface="Lucida Sans Unicode"/>
              <a:cs typeface="Lucida Sans Unicode"/>
            </a:endParaRPr>
          </a:p>
          <a:p>
            <a:pPr marR="57785" algn="ctr">
              <a:lnSpc>
                <a:spcPct val="100000"/>
              </a:lnSpc>
            </a:pPr>
            <a:r>
              <a:rPr sz="1600" spc="114" dirty="0">
                <a:solidFill>
                  <a:srgbClr val="D6E3BC"/>
                </a:solidFill>
                <a:latin typeface="Lucida Sans Unicode"/>
                <a:cs typeface="Lucida Sans Unicode"/>
              </a:rPr>
              <a:t>Такой</a:t>
            </a:r>
            <a:r>
              <a:rPr sz="1600" spc="1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90" dirty="0">
                <a:solidFill>
                  <a:srgbClr val="D6E3BC"/>
                </a:solidFill>
                <a:latin typeface="Lucida Sans Unicode"/>
                <a:cs typeface="Lucida Sans Unicode"/>
              </a:rPr>
              <a:t>привилегии</a:t>
            </a:r>
            <a:r>
              <a:rPr sz="1600" spc="2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00" dirty="0">
                <a:solidFill>
                  <a:srgbClr val="D6E3BC"/>
                </a:solidFill>
                <a:latin typeface="Lucida Sans Unicode"/>
                <a:cs typeface="Lucida Sans Unicode"/>
              </a:rPr>
              <a:t>добился</a:t>
            </a:r>
            <a:endParaRPr sz="1600">
              <a:latin typeface="Lucida Sans Unicode"/>
              <a:cs typeface="Lucida Sans Unicode"/>
            </a:endParaRPr>
          </a:p>
          <a:p>
            <a:pPr marR="59690" algn="ctr">
              <a:lnSpc>
                <a:spcPct val="100000"/>
              </a:lnSpc>
            </a:pPr>
            <a:r>
              <a:rPr sz="1600" spc="105" dirty="0">
                <a:solidFill>
                  <a:srgbClr val="D6E3BC"/>
                </a:solidFill>
                <a:latin typeface="Lucida Sans Unicode"/>
                <a:cs typeface="Lucida Sans Unicode"/>
              </a:rPr>
              <a:t>В.А.</a:t>
            </a:r>
            <a:r>
              <a:rPr sz="1600" spc="3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10" dirty="0">
                <a:solidFill>
                  <a:srgbClr val="D6E3BC"/>
                </a:solidFill>
                <a:latin typeface="Lucida Sans Unicode"/>
                <a:cs typeface="Lucida Sans Unicode"/>
              </a:rPr>
              <a:t>Жуковский</a:t>
            </a:r>
            <a:r>
              <a:rPr sz="1600" spc="2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00" dirty="0">
                <a:solidFill>
                  <a:srgbClr val="D6E3BC"/>
                </a:solidFill>
                <a:latin typeface="Lucida Sans Unicode"/>
                <a:cs typeface="Lucida Sans Unicode"/>
              </a:rPr>
              <a:t>для</a:t>
            </a:r>
            <a:r>
              <a:rPr sz="1600" spc="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70" dirty="0">
                <a:solidFill>
                  <a:srgbClr val="D6E3BC"/>
                </a:solidFill>
                <a:latin typeface="Lucida Sans Unicode"/>
                <a:cs typeface="Lucida Sans Unicode"/>
              </a:rPr>
              <a:t>А.С.</a:t>
            </a:r>
            <a:r>
              <a:rPr sz="1600" spc="2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25" dirty="0">
                <a:solidFill>
                  <a:srgbClr val="D6E3BC"/>
                </a:solidFill>
                <a:latin typeface="Lucida Sans Unicode"/>
                <a:cs typeface="Lucida Sans Unicode"/>
              </a:rPr>
              <a:t>Пушкина</a:t>
            </a:r>
            <a:endParaRPr sz="1600">
              <a:latin typeface="Lucida Sans Unicode"/>
              <a:cs typeface="Lucida Sans Unicode"/>
            </a:endParaRPr>
          </a:p>
          <a:p>
            <a:pPr marR="56515" algn="ctr">
              <a:lnSpc>
                <a:spcPct val="100000"/>
              </a:lnSpc>
            </a:pPr>
            <a:r>
              <a:rPr sz="1600" spc="185" dirty="0">
                <a:solidFill>
                  <a:srgbClr val="D6E3BC"/>
                </a:solidFill>
                <a:latin typeface="Lucida Sans Unicode"/>
                <a:cs typeface="Lucida Sans Unicode"/>
              </a:rPr>
              <a:t>в</a:t>
            </a:r>
            <a:r>
              <a:rPr sz="1600" spc="-3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75" dirty="0">
                <a:solidFill>
                  <a:srgbClr val="D6E3BC"/>
                </a:solidFill>
                <a:latin typeface="Lucida Sans Unicode"/>
                <a:cs typeface="Lucida Sans Unicode"/>
              </a:rPr>
              <a:t>1832</a:t>
            </a:r>
            <a:r>
              <a:rPr sz="1600" spc="-2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75" dirty="0">
                <a:solidFill>
                  <a:srgbClr val="D6E3BC"/>
                </a:solidFill>
                <a:latin typeface="Lucida Sans Unicode"/>
                <a:cs typeface="Lucida Sans Unicode"/>
              </a:rPr>
              <a:t>году:</a:t>
            </a:r>
            <a:endParaRPr sz="1600">
              <a:latin typeface="Lucida Sans Unicode"/>
              <a:cs typeface="Lucida Sans Unicode"/>
            </a:endParaRPr>
          </a:p>
          <a:p>
            <a:pPr marL="12700" marR="5080" algn="ctr">
              <a:lnSpc>
                <a:spcPct val="100000"/>
              </a:lnSpc>
            </a:pPr>
            <a:r>
              <a:rPr sz="1600" spc="145" dirty="0">
                <a:solidFill>
                  <a:srgbClr val="D6E3BC"/>
                </a:solidFill>
                <a:latin typeface="Lucida Sans Unicode"/>
                <a:cs typeface="Lucida Sans Unicode"/>
              </a:rPr>
              <a:t>«Посылаю</a:t>
            </a:r>
            <a:r>
              <a:rPr sz="1600" spc="-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95" dirty="0">
                <a:solidFill>
                  <a:srgbClr val="D6E3BC"/>
                </a:solidFill>
                <a:latin typeface="Lucida Sans Unicode"/>
                <a:cs typeface="Lucida Sans Unicode"/>
              </a:rPr>
              <a:t>тебе</a:t>
            </a:r>
            <a:r>
              <a:rPr sz="1600" spc="2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35" dirty="0">
                <a:solidFill>
                  <a:srgbClr val="D6E3BC"/>
                </a:solidFill>
                <a:latin typeface="Lucida Sans Unicode"/>
                <a:cs typeface="Lucida Sans Unicode"/>
              </a:rPr>
              <a:t>билет</a:t>
            </a:r>
            <a:r>
              <a:rPr sz="1600" spc="2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29" dirty="0">
                <a:solidFill>
                  <a:srgbClr val="D6E3BC"/>
                </a:solidFill>
                <a:latin typeface="Lucida Sans Unicode"/>
                <a:cs typeface="Lucida Sans Unicode"/>
              </a:rPr>
              <a:t>эрмитажный, </a:t>
            </a:r>
            <a:r>
              <a:rPr sz="1600" spc="-49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40" dirty="0">
                <a:solidFill>
                  <a:srgbClr val="D6E3BC"/>
                </a:solidFill>
                <a:latin typeface="Lucida Sans Unicode"/>
                <a:cs typeface="Lucida Sans Unicode"/>
              </a:rPr>
              <a:t>он</a:t>
            </a:r>
            <a:r>
              <a:rPr sz="1600" spc="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90" dirty="0">
                <a:solidFill>
                  <a:srgbClr val="D6E3BC"/>
                </a:solidFill>
                <a:latin typeface="Lucida Sans Unicode"/>
                <a:cs typeface="Lucida Sans Unicode"/>
              </a:rPr>
              <a:t>на</a:t>
            </a:r>
            <a:r>
              <a:rPr sz="1600" spc="-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95" dirty="0">
                <a:solidFill>
                  <a:srgbClr val="D6E3BC"/>
                </a:solidFill>
                <a:latin typeface="Lucida Sans Unicode"/>
                <a:cs typeface="Lucida Sans Unicode"/>
              </a:rPr>
              <a:t>всю</a:t>
            </a:r>
            <a:r>
              <a:rPr sz="1600" spc="-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04" dirty="0">
                <a:solidFill>
                  <a:srgbClr val="D6E3BC"/>
                </a:solidFill>
                <a:latin typeface="Lucida Sans Unicode"/>
                <a:cs typeface="Lucida Sans Unicode"/>
              </a:rPr>
              <a:t>вечность.</a:t>
            </a:r>
            <a:endParaRPr sz="1600">
              <a:latin typeface="Lucida Sans Unicode"/>
              <a:cs typeface="Lucida Sans Unicode"/>
            </a:endParaRPr>
          </a:p>
          <a:p>
            <a:pPr marL="1270" algn="ctr">
              <a:lnSpc>
                <a:spcPct val="100000"/>
              </a:lnSpc>
            </a:pPr>
            <a:r>
              <a:rPr sz="1600" spc="195" dirty="0">
                <a:solidFill>
                  <a:srgbClr val="D6E3BC"/>
                </a:solidFill>
                <a:latin typeface="Lucida Sans Unicode"/>
                <a:cs typeface="Lucida Sans Unicode"/>
              </a:rPr>
              <a:t>Его</a:t>
            </a:r>
            <a:r>
              <a:rPr sz="1600" spc="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50" dirty="0">
                <a:solidFill>
                  <a:srgbClr val="D6E3BC"/>
                </a:solidFill>
                <a:latin typeface="Lucida Sans Unicode"/>
                <a:cs typeface="Lucida Sans Unicode"/>
              </a:rPr>
              <a:t>при</a:t>
            </a:r>
            <a:r>
              <a:rPr sz="1600" spc="3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70" dirty="0">
                <a:solidFill>
                  <a:srgbClr val="D6E3BC"/>
                </a:solidFill>
                <a:latin typeface="Lucida Sans Unicode"/>
                <a:cs typeface="Lucida Sans Unicode"/>
              </a:rPr>
              <a:t>входе</a:t>
            </a:r>
            <a:r>
              <a:rPr sz="1600" spc="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85" dirty="0">
                <a:solidFill>
                  <a:srgbClr val="D6E3BC"/>
                </a:solidFill>
                <a:latin typeface="Lucida Sans Unicode"/>
                <a:cs typeface="Lucida Sans Unicode"/>
              </a:rPr>
              <a:t>отдавать</a:t>
            </a:r>
            <a:r>
              <a:rPr sz="1600" spc="6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85" dirty="0">
                <a:solidFill>
                  <a:srgbClr val="D6E3BC"/>
                </a:solidFill>
                <a:latin typeface="Lucida Sans Unicode"/>
                <a:cs typeface="Lucida Sans Unicode"/>
              </a:rPr>
              <a:t>не</a:t>
            </a:r>
            <a:r>
              <a:rPr sz="1600" spc="-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80" dirty="0">
                <a:solidFill>
                  <a:srgbClr val="D6E3BC"/>
                </a:solidFill>
                <a:latin typeface="Lucida Sans Unicode"/>
                <a:cs typeface="Lucida Sans Unicode"/>
              </a:rPr>
              <a:t>должно».</a:t>
            </a:r>
            <a:endParaRPr sz="160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  <a:spcBef>
                <a:spcPts val="1925"/>
              </a:spcBef>
            </a:pPr>
            <a:r>
              <a:rPr sz="1600" spc="70" dirty="0">
                <a:solidFill>
                  <a:srgbClr val="D6E3BC"/>
                </a:solidFill>
                <a:latin typeface="Lucida Sans Unicode"/>
                <a:cs typeface="Lucida Sans Unicode"/>
              </a:rPr>
              <a:t>А.С.</a:t>
            </a:r>
            <a:r>
              <a:rPr sz="160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20" dirty="0">
                <a:solidFill>
                  <a:srgbClr val="D6E3BC"/>
                </a:solidFill>
                <a:latin typeface="Lucida Sans Unicode"/>
                <a:cs typeface="Lucida Sans Unicode"/>
              </a:rPr>
              <a:t>Пушкин</a:t>
            </a:r>
            <a:r>
              <a:rPr sz="1600" spc="-1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70" dirty="0">
                <a:solidFill>
                  <a:srgbClr val="D6E3BC"/>
                </a:solidFill>
                <a:latin typeface="Lucida Sans Unicode"/>
                <a:cs typeface="Lucida Sans Unicode"/>
              </a:rPr>
              <a:t>занимался</a:t>
            </a:r>
            <a:endParaRPr sz="1600">
              <a:latin typeface="Lucida Sans Unicode"/>
              <a:cs typeface="Lucida Sans Unicode"/>
            </a:endParaRPr>
          </a:p>
          <a:p>
            <a:pPr marL="184785" marR="244475" algn="ctr">
              <a:lnSpc>
                <a:spcPct val="100000"/>
              </a:lnSpc>
            </a:pPr>
            <a:r>
              <a:rPr sz="1600" spc="185" dirty="0">
                <a:solidFill>
                  <a:srgbClr val="D6E3BC"/>
                </a:solidFill>
                <a:latin typeface="Lucida Sans Unicode"/>
                <a:cs typeface="Lucida Sans Unicode"/>
              </a:rPr>
              <a:t>в</a:t>
            </a:r>
            <a:r>
              <a:rPr sz="1600" spc="-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70" dirty="0">
                <a:solidFill>
                  <a:srgbClr val="D6E3BC"/>
                </a:solidFill>
                <a:latin typeface="Lucida Sans Unicode"/>
                <a:cs typeface="Lucida Sans Unicode"/>
              </a:rPr>
              <a:t>библиотеке</a:t>
            </a:r>
            <a:r>
              <a:rPr sz="1600" spc="6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04" dirty="0">
                <a:solidFill>
                  <a:srgbClr val="D6E3BC"/>
                </a:solidFill>
                <a:latin typeface="Lucida Sans Unicode"/>
                <a:cs typeface="Lucida Sans Unicode"/>
              </a:rPr>
              <a:t>Вольтера,</a:t>
            </a:r>
            <a:r>
              <a:rPr sz="1600" spc="5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20" dirty="0">
                <a:solidFill>
                  <a:srgbClr val="D6E3BC"/>
                </a:solidFill>
                <a:latin typeface="Lucida Sans Unicode"/>
                <a:cs typeface="Lucida Sans Unicode"/>
              </a:rPr>
              <a:t>которая </a:t>
            </a:r>
            <a:r>
              <a:rPr sz="1600" spc="-49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90" dirty="0">
                <a:solidFill>
                  <a:srgbClr val="D6E3BC"/>
                </a:solidFill>
                <a:latin typeface="Lucida Sans Unicode"/>
                <a:cs typeface="Lucida Sans Unicode"/>
              </a:rPr>
              <a:t>находилась</a:t>
            </a:r>
            <a:r>
              <a:rPr sz="1600" spc="2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5" dirty="0">
                <a:solidFill>
                  <a:srgbClr val="D6E3BC"/>
                </a:solidFill>
                <a:latin typeface="Lucida Sans Unicode"/>
                <a:cs typeface="Lucida Sans Unicode"/>
              </a:rPr>
              <a:t>в</a:t>
            </a:r>
            <a:r>
              <a:rPr sz="160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70" dirty="0">
                <a:solidFill>
                  <a:srgbClr val="D6E3BC"/>
                </a:solidFill>
                <a:latin typeface="Lucida Sans Unicode"/>
                <a:cs typeface="Lucida Sans Unicode"/>
              </a:rPr>
              <a:t>Эрмитаже.</a:t>
            </a:r>
            <a:endParaRPr sz="1600">
              <a:latin typeface="Lucida Sans Unicode"/>
              <a:cs typeface="Lucida Sans Unicode"/>
            </a:endParaRPr>
          </a:p>
          <a:p>
            <a:pPr marL="594360" marR="651510" indent="61594" algn="ctr">
              <a:lnSpc>
                <a:spcPct val="100000"/>
              </a:lnSpc>
            </a:pPr>
            <a:r>
              <a:rPr sz="1600" spc="225" dirty="0">
                <a:solidFill>
                  <a:srgbClr val="D6E3BC"/>
                </a:solidFill>
                <a:latin typeface="Lucida Sans Unicode"/>
                <a:cs typeface="Lucida Sans Unicode"/>
              </a:rPr>
              <a:t>Там </a:t>
            </a:r>
            <a:r>
              <a:rPr sz="1600" spc="40" dirty="0">
                <a:solidFill>
                  <a:srgbClr val="D6E3BC"/>
                </a:solidFill>
                <a:latin typeface="Lucida Sans Unicode"/>
                <a:cs typeface="Lucida Sans Unicode"/>
              </a:rPr>
              <a:t>он </a:t>
            </a:r>
            <a:r>
              <a:rPr sz="1600" spc="130" dirty="0">
                <a:solidFill>
                  <a:srgbClr val="D6E3BC"/>
                </a:solidFill>
                <a:latin typeface="Lucida Sans Unicode"/>
                <a:cs typeface="Lucida Sans Unicode"/>
              </a:rPr>
              <a:t>срисовал </a:t>
            </a:r>
            <a:r>
              <a:rPr sz="1600" spc="380" dirty="0">
                <a:solidFill>
                  <a:srgbClr val="D6E3BC"/>
                </a:solidFill>
                <a:latin typeface="Lucida Sans Unicode"/>
                <a:cs typeface="Lucida Sans Unicode"/>
              </a:rPr>
              <a:t>статую </a:t>
            </a:r>
            <a:r>
              <a:rPr sz="1600" spc="-49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00" dirty="0">
                <a:solidFill>
                  <a:srgbClr val="D6E3BC"/>
                </a:solidFill>
                <a:latin typeface="Lucida Sans Unicode"/>
                <a:cs typeface="Lucida Sans Unicode"/>
              </a:rPr>
              <a:t>философа-</a:t>
            </a:r>
            <a:r>
              <a:rPr sz="1600" spc="-4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20" dirty="0">
                <a:solidFill>
                  <a:srgbClr val="D6E3BC"/>
                </a:solidFill>
                <a:latin typeface="Lucida Sans Unicode"/>
                <a:cs typeface="Lucida Sans Unicode"/>
              </a:rPr>
              <a:t>просветителя.</a:t>
            </a:r>
            <a:endParaRPr sz="1600">
              <a:latin typeface="Lucida Sans Unicode"/>
              <a:cs typeface="Lucida Sans Unicode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879401" y="1286319"/>
            <a:ext cx="2379980" cy="3484245"/>
            <a:chOff x="5879401" y="1286319"/>
            <a:chExt cx="2379980" cy="348424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88863" y="1295781"/>
              <a:ext cx="2360930" cy="346481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884164" y="1291082"/>
              <a:ext cx="2370455" cy="3474720"/>
            </a:xfrm>
            <a:custGeom>
              <a:avLst/>
              <a:gdLst/>
              <a:ahLst/>
              <a:cxnLst/>
              <a:rect l="l" t="t" r="r" b="b"/>
              <a:pathLst>
                <a:path w="2370454" h="3474720">
                  <a:moveTo>
                    <a:pt x="0" y="3474339"/>
                  </a:moveTo>
                  <a:lnTo>
                    <a:pt x="2370455" y="3474339"/>
                  </a:lnTo>
                  <a:lnTo>
                    <a:pt x="2370455" y="0"/>
                  </a:lnTo>
                  <a:lnTo>
                    <a:pt x="0" y="0"/>
                  </a:lnTo>
                  <a:lnTo>
                    <a:pt x="0" y="347433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876035" y="4984750"/>
            <a:ext cx="256222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0" algn="ctr">
              <a:lnSpc>
                <a:spcPct val="100000"/>
              </a:lnSpc>
              <a:spcBef>
                <a:spcPts val="95"/>
              </a:spcBef>
            </a:pPr>
            <a:r>
              <a:rPr sz="1600" spc="210" dirty="0">
                <a:solidFill>
                  <a:srgbClr val="C5D9F0"/>
                </a:solidFill>
                <a:latin typeface="Lucida Sans Unicode"/>
                <a:cs typeface="Lucida Sans Unicode"/>
              </a:rPr>
              <a:t>Вольтер.</a:t>
            </a:r>
            <a:endParaRPr sz="160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</a:pPr>
            <a:r>
              <a:rPr sz="1600" spc="140" dirty="0">
                <a:solidFill>
                  <a:srgbClr val="C5D9F0"/>
                </a:solidFill>
                <a:latin typeface="Lucida Sans Unicode"/>
                <a:cs typeface="Lucida Sans Unicode"/>
              </a:rPr>
              <a:t>Рисунок</a:t>
            </a:r>
            <a:r>
              <a:rPr sz="1600" spc="-15" dirty="0">
                <a:solidFill>
                  <a:srgbClr val="C5D9F0"/>
                </a:solidFill>
                <a:latin typeface="Lucida Sans Unicode"/>
                <a:cs typeface="Lucida Sans Unicode"/>
              </a:rPr>
              <a:t> </a:t>
            </a:r>
            <a:r>
              <a:rPr sz="1600" spc="70" dirty="0">
                <a:solidFill>
                  <a:srgbClr val="C5D9F0"/>
                </a:solidFill>
                <a:latin typeface="Lucida Sans Unicode"/>
                <a:cs typeface="Lucida Sans Unicode"/>
              </a:rPr>
              <a:t>А.С.</a:t>
            </a:r>
            <a:r>
              <a:rPr sz="1600" spc="10" dirty="0">
                <a:solidFill>
                  <a:srgbClr val="C5D9F0"/>
                </a:solidFill>
                <a:latin typeface="Lucida Sans Unicode"/>
                <a:cs typeface="Lucida Sans Unicode"/>
              </a:rPr>
              <a:t> </a:t>
            </a:r>
            <a:r>
              <a:rPr sz="1600" spc="125" dirty="0">
                <a:solidFill>
                  <a:srgbClr val="C5D9F0"/>
                </a:solidFill>
                <a:latin typeface="Lucida Sans Unicode"/>
                <a:cs typeface="Lucida Sans Unicode"/>
              </a:rPr>
              <a:t>Пушкина</a:t>
            </a:r>
            <a:endParaRPr sz="16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94" y="0"/>
              <a:ext cx="9139605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83" y="16762"/>
              <a:ext cx="9119616" cy="684123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4000" cy="685799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830376" y="1176680"/>
            <a:ext cx="3922395" cy="4496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9545" marR="98425" algn="ctr">
              <a:lnSpc>
                <a:spcPct val="114599"/>
              </a:lnSpc>
              <a:spcBef>
                <a:spcPts val="95"/>
              </a:spcBef>
            </a:pPr>
            <a:r>
              <a:rPr sz="1600" spc="280" dirty="0">
                <a:solidFill>
                  <a:srgbClr val="D6E3BC"/>
                </a:solidFill>
                <a:latin typeface="Lucida Sans Unicode"/>
                <a:cs typeface="Lucida Sans Unicode"/>
              </a:rPr>
              <a:t>В</a:t>
            </a:r>
            <a:r>
              <a:rPr sz="1600" spc="-1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470" dirty="0">
                <a:solidFill>
                  <a:srgbClr val="D6E3BC"/>
                </a:solidFill>
                <a:latin typeface="Lucida Sans Unicode"/>
                <a:cs typeface="Lucida Sans Unicode"/>
              </a:rPr>
              <a:t>те</a:t>
            </a:r>
            <a:r>
              <a:rPr sz="1600" spc="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60" dirty="0">
                <a:solidFill>
                  <a:srgbClr val="D6E3BC"/>
                </a:solidFill>
                <a:latin typeface="Lucida Sans Unicode"/>
                <a:cs typeface="Lucida Sans Unicode"/>
              </a:rPr>
              <a:t>времена</a:t>
            </a:r>
            <a:r>
              <a:rPr sz="1600" spc="2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30" dirty="0">
                <a:solidFill>
                  <a:srgbClr val="D6E3BC"/>
                </a:solidFill>
                <a:latin typeface="Lucida Sans Unicode"/>
                <a:cs typeface="Lucida Sans Unicode"/>
              </a:rPr>
              <a:t>военные</a:t>
            </a:r>
            <a:r>
              <a:rPr sz="1600" spc="-1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55" dirty="0">
                <a:solidFill>
                  <a:srgbClr val="D6E3BC"/>
                </a:solidFill>
                <a:latin typeface="Lucida Sans Unicode"/>
                <a:cs typeface="Lucida Sans Unicode"/>
              </a:rPr>
              <a:t>должны </a:t>
            </a:r>
            <a:r>
              <a:rPr sz="1600" spc="-49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40" dirty="0">
                <a:solidFill>
                  <a:srgbClr val="D6E3BC"/>
                </a:solidFill>
                <a:latin typeface="Lucida Sans Unicode"/>
                <a:cs typeface="Lucida Sans Unicode"/>
              </a:rPr>
              <a:t>были </a:t>
            </a:r>
            <a:r>
              <a:rPr sz="1600" spc="130" dirty="0">
                <a:solidFill>
                  <a:srgbClr val="D6E3BC"/>
                </a:solidFill>
                <a:latin typeface="Lucida Sans Unicode"/>
                <a:cs typeface="Lucida Sans Unicode"/>
              </a:rPr>
              <a:t>приходить </a:t>
            </a:r>
            <a:r>
              <a:rPr sz="1600" spc="185" dirty="0">
                <a:solidFill>
                  <a:srgbClr val="D6E3BC"/>
                </a:solidFill>
                <a:latin typeface="Lucida Sans Unicode"/>
                <a:cs typeface="Lucida Sans Unicode"/>
              </a:rPr>
              <a:t>в </a:t>
            </a:r>
            <a:r>
              <a:rPr sz="1600" spc="320" dirty="0">
                <a:solidFill>
                  <a:srgbClr val="D6E3BC"/>
                </a:solidFill>
                <a:latin typeface="Lucida Sans Unicode"/>
                <a:cs typeface="Lucida Sans Unicode"/>
              </a:rPr>
              <a:t>Эрмитаж </a:t>
            </a:r>
            <a:r>
              <a:rPr sz="1600" spc="32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0" dirty="0">
                <a:solidFill>
                  <a:srgbClr val="D6E3BC"/>
                </a:solidFill>
                <a:latin typeface="Lucida Sans Unicode"/>
                <a:cs typeface="Lucida Sans Unicode"/>
              </a:rPr>
              <a:t>исключительно </a:t>
            </a:r>
            <a:r>
              <a:rPr sz="1600" spc="185" dirty="0">
                <a:solidFill>
                  <a:srgbClr val="D6E3BC"/>
                </a:solidFill>
                <a:latin typeface="Lucida Sans Unicode"/>
                <a:cs typeface="Lucida Sans Unicode"/>
              </a:rPr>
              <a:t>в </a:t>
            </a:r>
            <a:r>
              <a:rPr sz="1600" spc="90" dirty="0">
                <a:solidFill>
                  <a:srgbClr val="D6E3BC"/>
                </a:solidFill>
                <a:latin typeface="Lucida Sans Unicode"/>
                <a:cs typeface="Lucida Sans Unicode"/>
              </a:rPr>
              <a:t>парадных </a:t>
            </a:r>
            <a:r>
              <a:rPr sz="1600" spc="9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90" dirty="0">
                <a:solidFill>
                  <a:srgbClr val="D6E3BC"/>
                </a:solidFill>
                <a:latin typeface="Lucida Sans Unicode"/>
                <a:cs typeface="Lucida Sans Unicode"/>
              </a:rPr>
              <a:t>мундирах, </a:t>
            </a:r>
            <a:r>
              <a:rPr sz="1600" spc="155" dirty="0">
                <a:solidFill>
                  <a:srgbClr val="D6E3BC"/>
                </a:solidFill>
                <a:latin typeface="Lucida Sans Unicode"/>
                <a:cs typeface="Lucida Sans Unicode"/>
              </a:rPr>
              <a:t>а </a:t>
            </a:r>
            <a:r>
              <a:rPr sz="1600" spc="180" dirty="0">
                <a:solidFill>
                  <a:srgbClr val="D6E3BC"/>
                </a:solidFill>
                <a:latin typeface="Lucida Sans Unicode"/>
                <a:cs typeface="Lucida Sans Unicode"/>
              </a:rPr>
              <a:t>все </a:t>
            </a:r>
            <a:r>
              <a:rPr sz="1600" spc="225" dirty="0">
                <a:solidFill>
                  <a:srgbClr val="D6E3BC"/>
                </a:solidFill>
                <a:latin typeface="Lucida Sans Unicode"/>
                <a:cs typeface="Lucida Sans Unicode"/>
              </a:rPr>
              <a:t>остальные </a:t>
            </a:r>
            <a:r>
              <a:rPr sz="1600" spc="204" dirty="0">
                <a:solidFill>
                  <a:srgbClr val="D6E3BC"/>
                </a:solidFill>
                <a:latin typeface="Lucida Sans Unicode"/>
                <a:cs typeface="Lucida Sans Unicode"/>
              </a:rPr>
              <a:t>– </a:t>
            </a:r>
            <a:r>
              <a:rPr sz="1600" spc="2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20" dirty="0">
                <a:solidFill>
                  <a:srgbClr val="D6E3BC"/>
                </a:solidFill>
                <a:latin typeface="Lucida Sans Unicode"/>
                <a:cs typeface="Lucida Sans Unicode"/>
              </a:rPr>
              <a:t>во</a:t>
            </a:r>
            <a:r>
              <a:rPr sz="1600" spc="-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35" dirty="0">
                <a:solidFill>
                  <a:srgbClr val="D6E3BC"/>
                </a:solidFill>
                <a:latin typeface="Lucida Sans Unicode"/>
                <a:cs typeface="Lucida Sans Unicode"/>
              </a:rPr>
              <a:t>фраках.</a:t>
            </a:r>
            <a:endParaRPr sz="1600">
              <a:latin typeface="Lucida Sans Unicode"/>
              <a:cs typeface="Lucida Sans Unicode"/>
            </a:endParaRPr>
          </a:p>
          <a:p>
            <a:pPr marL="131445" marR="122555" algn="ctr">
              <a:lnSpc>
                <a:spcPts val="2210"/>
              </a:lnSpc>
              <a:spcBef>
                <a:spcPts val="110"/>
              </a:spcBef>
            </a:pPr>
            <a:r>
              <a:rPr sz="1600" spc="200" dirty="0">
                <a:solidFill>
                  <a:srgbClr val="D6E3BC"/>
                </a:solidFill>
                <a:latin typeface="Lucida Sans Unicode"/>
                <a:cs typeface="Lucida Sans Unicode"/>
              </a:rPr>
              <a:t>Известного</a:t>
            </a:r>
            <a:r>
              <a:rPr sz="1600" spc="-2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40" dirty="0">
                <a:solidFill>
                  <a:srgbClr val="D6E3BC"/>
                </a:solidFill>
                <a:latin typeface="Lucida Sans Unicode"/>
                <a:cs typeface="Lucida Sans Unicode"/>
              </a:rPr>
              <a:t>человека,</a:t>
            </a:r>
            <a:r>
              <a:rPr sz="160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0" dirty="0">
                <a:solidFill>
                  <a:srgbClr val="D6E3BC"/>
                </a:solidFill>
                <a:latin typeface="Lucida Sans Unicode"/>
                <a:cs typeface="Lucida Sans Unicode"/>
              </a:rPr>
              <a:t>одетого </a:t>
            </a:r>
            <a:r>
              <a:rPr sz="1600" spc="-49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5" dirty="0">
                <a:solidFill>
                  <a:srgbClr val="D6E3BC"/>
                </a:solidFill>
                <a:latin typeface="Lucida Sans Unicode"/>
                <a:cs typeface="Lucida Sans Unicode"/>
              </a:rPr>
              <a:t>в</a:t>
            </a:r>
            <a:r>
              <a:rPr sz="1600" spc="-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14" dirty="0">
                <a:solidFill>
                  <a:srgbClr val="D6E3BC"/>
                </a:solidFill>
                <a:latin typeface="Lucida Sans Unicode"/>
                <a:cs typeface="Lucida Sans Unicode"/>
              </a:rPr>
              <a:t>повседневный</a:t>
            </a:r>
            <a:r>
              <a:rPr sz="160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29" dirty="0">
                <a:solidFill>
                  <a:srgbClr val="D6E3BC"/>
                </a:solidFill>
                <a:latin typeface="Lucida Sans Unicode"/>
                <a:cs typeface="Lucida Sans Unicode"/>
              </a:rPr>
              <a:t>сюртук,</a:t>
            </a:r>
            <a:endParaRPr sz="1600">
              <a:latin typeface="Lucida Sans Unicode"/>
              <a:cs typeface="Lucida Sans Unicode"/>
            </a:endParaRPr>
          </a:p>
          <a:p>
            <a:pPr marL="1270" algn="ctr">
              <a:lnSpc>
                <a:spcPct val="100000"/>
              </a:lnSpc>
              <a:spcBef>
                <a:spcPts val="150"/>
              </a:spcBef>
              <a:tabLst>
                <a:tab pos="1503680" algn="l"/>
              </a:tabLst>
            </a:pPr>
            <a:r>
              <a:rPr sz="1600" spc="185" dirty="0">
                <a:solidFill>
                  <a:srgbClr val="D6E3BC"/>
                </a:solidFill>
                <a:latin typeface="Lucida Sans Unicode"/>
                <a:cs typeface="Lucida Sans Unicode"/>
              </a:rPr>
              <a:t>в</a:t>
            </a:r>
            <a:r>
              <a:rPr sz="160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320" dirty="0">
                <a:solidFill>
                  <a:srgbClr val="D6E3BC"/>
                </a:solidFill>
                <a:latin typeface="Lucida Sans Unicode"/>
                <a:cs typeface="Lucida Sans Unicode"/>
              </a:rPr>
              <a:t>Эрмитаж	</a:t>
            </a:r>
            <a:r>
              <a:rPr sz="1600" spc="85" dirty="0">
                <a:solidFill>
                  <a:srgbClr val="D6E3BC"/>
                </a:solidFill>
                <a:latin typeface="Lucida Sans Unicode"/>
                <a:cs typeface="Lucida Sans Unicode"/>
              </a:rPr>
              <a:t>не</a:t>
            </a:r>
            <a:r>
              <a:rPr sz="1600" spc="-2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14" dirty="0">
                <a:solidFill>
                  <a:srgbClr val="D6E3BC"/>
                </a:solidFill>
                <a:latin typeface="Lucida Sans Unicode"/>
                <a:cs typeface="Lucida Sans Unicode"/>
              </a:rPr>
              <a:t>пропускала</a:t>
            </a:r>
            <a:endParaRPr sz="1600">
              <a:latin typeface="Lucida Sans Unicode"/>
              <a:cs typeface="Lucida Sans Unicode"/>
            </a:endParaRPr>
          </a:p>
          <a:p>
            <a:pPr marL="189230" marR="181610" algn="ctr">
              <a:lnSpc>
                <a:spcPts val="2210"/>
              </a:lnSpc>
              <a:spcBef>
                <a:spcPts val="110"/>
              </a:spcBef>
            </a:pPr>
            <a:r>
              <a:rPr sz="1600" spc="85" dirty="0">
                <a:solidFill>
                  <a:srgbClr val="D6E3BC"/>
                </a:solidFill>
                <a:latin typeface="Lucida Sans Unicode"/>
                <a:cs typeface="Lucida Sans Unicode"/>
              </a:rPr>
              <a:t>придворная</a:t>
            </a:r>
            <a:r>
              <a:rPr sz="1600" spc="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75" dirty="0">
                <a:solidFill>
                  <a:srgbClr val="D6E3BC"/>
                </a:solidFill>
                <a:latin typeface="Lucida Sans Unicode"/>
                <a:cs typeface="Lucida Sans Unicode"/>
              </a:rPr>
              <a:t>контора,</a:t>
            </a:r>
            <a:r>
              <a:rPr sz="1600" spc="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20" dirty="0">
                <a:solidFill>
                  <a:srgbClr val="D6E3BC"/>
                </a:solidFill>
                <a:latin typeface="Lucida Sans Unicode"/>
                <a:cs typeface="Lucida Sans Unicode"/>
              </a:rPr>
              <a:t>которая </a:t>
            </a:r>
            <a:r>
              <a:rPr sz="1600" spc="-49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55" dirty="0">
                <a:solidFill>
                  <a:srgbClr val="D6E3BC"/>
                </a:solidFill>
                <a:latin typeface="Lucida Sans Unicode"/>
                <a:cs typeface="Lucida Sans Unicode"/>
              </a:rPr>
              <a:t>выдавала</a:t>
            </a:r>
            <a:r>
              <a:rPr sz="1600" spc="1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20" dirty="0">
                <a:solidFill>
                  <a:srgbClr val="D6E3BC"/>
                </a:solidFill>
                <a:latin typeface="Lucida Sans Unicode"/>
                <a:cs typeface="Lucida Sans Unicode"/>
              </a:rPr>
              <a:t>билеты.</a:t>
            </a:r>
            <a:endParaRPr sz="16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300">
              <a:latin typeface="Lucida Sans Unicode"/>
              <a:cs typeface="Lucida Sans Unicode"/>
            </a:endParaRPr>
          </a:p>
          <a:p>
            <a:pPr marL="12700" marR="5080" indent="-635" algn="ctr">
              <a:lnSpc>
                <a:spcPct val="114599"/>
              </a:lnSpc>
              <a:spcBef>
                <a:spcPts val="5"/>
              </a:spcBef>
            </a:pPr>
            <a:r>
              <a:rPr sz="1600" spc="365" dirty="0">
                <a:solidFill>
                  <a:srgbClr val="D6E3BC"/>
                </a:solidFill>
                <a:latin typeface="Lucida Sans Unicode"/>
                <a:cs typeface="Lucida Sans Unicode"/>
              </a:rPr>
              <a:t>К </a:t>
            </a:r>
            <a:r>
              <a:rPr sz="1600" spc="195" dirty="0">
                <a:solidFill>
                  <a:srgbClr val="D6E3BC"/>
                </a:solidFill>
                <a:latin typeface="Lucida Sans Unicode"/>
                <a:cs typeface="Lucida Sans Unicode"/>
              </a:rPr>
              <a:t>каждому </a:t>
            </a:r>
            <a:r>
              <a:rPr sz="1600" spc="254" dirty="0">
                <a:solidFill>
                  <a:srgbClr val="D6E3BC"/>
                </a:solidFill>
                <a:latin typeface="Lucida Sans Unicode"/>
                <a:cs typeface="Lucida Sans Unicode"/>
              </a:rPr>
              <a:t>посетителю </a:t>
            </a:r>
            <a:r>
              <a:rPr sz="1600" spc="26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95" dirty="0">
                <a:solidFill>
                  <a:srgbClr val="D6E3BC"/>
                </a:solidFill>
                <a:latin typeface="Lucida Sans Unicode"/>
                <a:cs typeface="Lucida Sans Unicode"/>
              </a:rPr>
              <a:t>приставлялся </a:t>
            </a:r>
            <a:r>
              <a:rPr sz="1600" spc="105" dirty="0">
                <a:solidFill>
                  <a:srgbClr val="D6E3BC"/>
                </a:solidFill>
                <a:latin typeface="Lucida Sans Unicode"/>
                <a:cs typeface="Lucida Sans Unicode"/>
              </a:rPr>
              <a:t>камер-лакей, </a:t>
            </a:r>
            <a:r>
              <a:rPr sz="1600" spc="1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20" dirty="0">
                <a:solidFill>
                  <a:srgbClr val="D6E3BC"/>
                </a:solidFill>
                <a:latin typeface="Lucida Sans Unicode"/>
                <a:cs typeface="Lucida Sans Unicode"/>
              </a:rPr>
              <a:t>который</a:t>
            </a:r>
            <a:r>
              <a:rPr sz="1600" spc="2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0" dirty="0">
                <a:solidFill>
                  <a:srgbClr val="D6E3BC"/>
                </a:solidFill>
                <a:latin typeface="Lucida Sans Unicode"/>
                <a:cs typeface="Lucida Sans Unicode"/>
              </a:rPr>
              <a:t>рассказывал</a:t>
            </a:r>
            <a:r>
              <a:rPr sz="160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10" dirty="0">
                <a:solidFill>
                  <a:srgbClr val="D6E3BC"/>
                </a:solidFill>
                <a:latin typeface="Lucida Sans Unicode"/>
                <a:cs typeface="Lucida Sans Unicode"/>
              </a:rPr>
              <a:t>вельможе </a:t>
            </a:r>
            <a:r>
              <a:rPr sz="1600" spc="-49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55" dirty="0">
                <a:solidFill>
                  <a:srgbClr val="D6E3BC"/>
                </a:solidFill>
                <a:latin typeface="Lucida Sans Unicode"/>
                <a:cs typeface="Lucida Sans Unicode"/>
              </a:rPr>
              <a:t>о</a:t>
            </a:r>
            <a:r>
              <a:rPr sz="160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0" dirty="0">
                <a:solidFill>
                  <a:srgbClr val="D6E3BC"/>
                </a:solidFill>
                <a:latin typeface="Lucida Sans Unicode"/>
                <a:cs typeface="Lucida Sans Unicode"/>
              </a:rPr>
              <a:t>картинах</a:t>
            </a:r>
            <a:r>
              <a:rPr sz="1600" spc="4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35" dirty="0">
                <a:solidFill>
                  <a:srgbClr val="D6E3BC"/>
                </a:solidFill>
                <a:latin typeface="Lucida Sans Unicode"/>
                <a:cs typeface="Lucida Sans Unicode"/>
              </a:rPr>
              <a:t>и</a:t>
            </a:r>
            <a:r>
              <a:rPr sz="1600" spc="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90" dirty="0">
                <a:solidFill>
                  <a:srgbClr val="D6E3BC"/>
                </a:solidFill>
                <a:latin typeface="Lucida Sans Unicode"/>
                <a:cs typeface="Lucida Sans Unicode"/>
              </a:rPr>
              <a:t>следил,</a:t>
            </a:r>
            <a:endParaRPr sz="160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  <a:spcBef>
                <a:spcPts val="285"/>
              </a:spcBef>
            </a:pPr>
            <a:r>
              <a:rPr sz="1600" spc="290" dirty="0">
                <a:solidFill>
                  <a:srgbClr val="D6E3BC"/>
                </a:solidFill>
                <a:latin typeface="Lucida Sans Unicode"/>
                <a:cs typeface="Lucida Sans Unicode"/>
              </a:rPr>
              <a:t>чтобы</a:t>
            </a:r>
            <a:r>
              <a:rPr sz="1600" spc="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545" dirty="0">
                <a:solidFill>
                  <a:srgbClr val="D6E3BC"/>
                </a:solidFill>
                <a:latin typeface="Lucida Sans Unicode"/>
                <a:cs typeface="Lucida Sans Unicode"/>
              </a:rPr>
              <a:t>тот</a:t>
            </a:r>
            <a:r>
              <a:rPr sz="1600" spc="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5" dirty="0">
                <a:solidFill>
                  <a:srgbClr val="D6E3BC"/>
                </a:solidFill>
                <a:latin typeface="Lucida Sans Unicode"/>
                <a:cs typeface="Lucida Sans Unicode"/>
              </a:rPr>
              <a:t>их</a:t>
            </a:r>
            <a:r>
              <a:rPr sz="1600" spc="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85" dirty="0">
                <a:solidFill>
                  <a:srgbClr val="D6E3BC"/>
                </a:solidFill>
                <a:latin typeface="Lucida Sans Unicode"/>
                <a:cs typeface="Lucida Sans Unicode"/>
              </a:rPr>
              <a:t>не</a:t>
            </a:r>
            <a:r>
              <a:rPr sz="1600" spc="-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55" dirty="0">
                <a:solidFill>
                  <a:srgbClr val="D6E3BC"/>
                </a:solidFill>
                <a:latin typeface="Lucida Sans Unicode"/>
                <a:cs typeface="Lucida Sans Unicode"/>
              </a:rPr>
              <a:t>испортил.</a:t>
            </a:r>
            <a:endParaRPr sz="1600">
              <a:latin typeface="Lucida Sans Unicode"/>
              <a:cs typeface="Lucida Sans Unicode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875276" y="1292352"/>
            <a:ext cx="3676015" cy="4273550"/>
            <a:chOff x="4875276" y="1292352"/>
            <a:chExt cx="3676015" cy="427355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75276" y="1292352"/>
              <a:ext cx="3675887" cy="427329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68062" y="1484757"/>
              <a:ext cx="3291078" cy="388848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83" y="16762"/>
              <a:ext cx="9119616" cy="684123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4000" cy="685799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835144" y="1157376"/>
            <a:ext cx="3465829" cy="3823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12445" marR="506095" algn="ctr">
              <a:lnSpc>
                <a:spcPct val="119400"/>
              </a:lnSpc>
              <a:spcBef>
                <a:spcPts val="100"/>
              </a:spcBef>
            </a:pPr>
            <a:r>
              <a:rPr sz="1600" spc="229" dirty="0">
                <a:solidFill>
                  <a:srgbClr val="D6E3BC"/>
                </a:solidFill>
                <a:latin typeface="Lucida Sans Unicode"/>
                <a:cs typeface="Lucida Sans Unicode"/>
              </a:rPr>
              <a:t>Размеры</a:t>
            </a:r>
            <a:r>
              <a:rPr sz="1600" spc="-2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300" dirty="0">
                <a:solidFill>
                  <a:srgbClr val="D6E3BC"/>
                </a:solidFill>
                <a:latin typeface="Lucida Sans Unicode"/>
                <a:cs typeface="Lucida Sans Unicode"/>
              </a:rPr>
              <a:t>Эрмитажа </a:t>
            </a:r>
            <a:r>
              <a:rPr sz="1600" spc="-49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60" dirty="0">
                <a:solidFill>
                  <a:srgbClr val="D6E3BC"/>
                </a:solidFill>
                <a:latin typeface="Lucida Sans Unicode"/>
                <a:cs typeface="Lucida Sans Unicode"/>
              </a:rPr>
              <a:t>впечатляют.</a:t>
            </a:r>
            <a:endParaRPr sz="1600">
              <a:latin typeface="Lucida Sans Unicode"/>
              <a:cs typeface="Lucida Sans Unicode"/>
            </a:endParaRPr>
          </a:p>
          <a:p>
            <a:pPr marL="158750" marR="152400" algn="ctr">
              <a:lnSpc>
                <a:spcPct val="119800"/>
              </a:lnSpc>
              <a:spcBef>
                <a:spcPts val="5"/>
              </a:spcBef>
            </a:pPr>
            <a:r>
              <a:rPr sz="1600" spc="280" dirty="0">
                <a:solidFill>
                  <a:srgbClr val="D6E3BC"/>
                </a:solidFill>
                <a:latin typeface="Lucida Sans Unicode"/>
                <a:cs typeface="Lucida Sans Unicode"/>
              </a:rPr>
              <a:t>В</a:t>
            </a:r>
            <a:r>
              <a:rPr sz="1600" spc="-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90" dirty="0">
                <a:solidFill>
                  <a:srgbClr val="D6E3BC"/>
                </a:solidFill>
                <a:latin typeface="Lucida Sans Unicode"/>
                <a:cs typeface="Lucida Sans Unicode"/>
              </a:rPr>
              <a:t>нем</a:t>
            </a:r>
            <a:r>
              <a:rPr sz="1600" spc="-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35" dirty="0">
                <a:solidFill>
                  <a:srgbClr val="D6E3BC"/>
                </a:solidFill>
                <a:latin typeface="Lucida Sans Unicode"/>
                <a:cs typeface="Lucida Sans Unicode"/>
              </a:rPr>
              <a:t>больше</a:t>
            </a:r>
            <a:r>
              <a:rPr sz="1600" spc="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75" dirty="0">
                <a:solidFill>
                  <a:srgbClr val="D6E3BC"/>
                </a:solidFill>
                <a:latin typeface="Lucida Sans Unicode"/>
                <a:cs typeface="Lucida Sans Unicode"/>
              </a:rPr>
              <a:t>3</a:t>
            </a:r>
            <a:r>
              <a:rPr sz="1600" spc="-1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14" dirty="0">
                <a:solidFill>
                  <a:srgbClr val="D6E3BC"/>
                </a:solidFill>
                <a:latin typeface="Lucida Sans Unicode"/>
                <a:cs typeface="Lucida Sans Unicode"/>
              </a:rPr>
              <a:t>миллионов </a:t>
            </a:r>
            <a:r>
              <a:rPr sz="1600" spc="-49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75" dirty="0">
                <a:solidFill>
                  <a:srgbClr val="D6E3BC"/>
                </a:solidFill>
                <a:latin typeface="Lucida Sans Unicode"/>
                <a:cs typeface="Lucida Sans Unicode"/>
              </a:rPr>
              <a:t>экспонатов, </a:t>
            </a:r>
            <a:r>
              <a:rPr sz="1600" spc="235" dirty="0">
                <a:solidFill>
                  <a:srgbClr val="D6E3BC"/>
                </a:solidFill>
                <a:latin typeface="Lucida Sans Unicode"/>
                <a:cs typeface="Lucida Sans Unicode"/>
              </a:rPr>
              <a:t>которые </a:t>
            </a:r>
            <a:r>
              <a:rPr sz="1600" spc="24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50" dirty="0">
                <a:solidFill>
                  <a:srgbClr val="D6E3BC"/>
                </a:solidFill>
                <a:latin typeface="Lucida Sans Unicode"/>
                <a:cs typeface="Lucida Sans Unicode"/>
              </a:rPr>
              <a:t>расположены </a:t>
            </a:r>
            <a:r>
              <a:rPr sz="1600" spc="185" dirty="0">
                <a:solidFill>
                  <a:srgbClr val="D6E3BC"/>
                </a:solidFill>
                <a:latin typeface="Lucida Sans Unicode"/>
                <a:cs typeface="Lucida Sans Unicode"/>
              </a:rPr>
              <a:t>в </a:t>
            </a:r>
            <a:r>
              <a:rPr sz="1600" spc="270" dirty="0">
                <a:solidFill>
                  <a:srgbClr val="D6E3BC"/>
                </a:solidFill>
                <a:latin typeface="Lucida Sans Unicode"/>
                <a:cs typeface="Lucida Sans Unicode"/>
              </a:rPr>
              <a:t>пяти </a:t>
            </a:r>
            <a:r>
              <a:rPr sz="1600" spc="27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35" dirty="0">
                <a:solidFill>
                  <a:srgbClr val="D6E3BC"/>
                </a:solidFill>
                <a:latin typeface="Lucida Sans Unicode"/>
                <a:cs typeface="Lucida Sans Unicode"/>
              </a:rPr>
              <a:t>огромных</a:t>
            </a:r>
            <a:r>
              <a:rPr sz="1600" spc="3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80" dirty="0">
                <a:solidFill>
                  <a:srgbClr val="D6E3BC"/>
                </a:solidFill>
                <a:latin typeface="Lucida Sans Unicode"/>
                <a:cs typeface="Lucida Sans Unicode"/>
              </a:rPr>
              <a:t>зданиях.</a:t>
            </a:r>
            <a:endParaRPr sz="1600">
              <a:latin typeface="Lucida Sans Unicode"/>
              <a:cs typeface="Lucida Sans Unicode"/>
            </a:endParaRPr>
          </a:p>
          <a:p>
            <a:pPr marL="230504" marR="158115" algn="ctr">
              <a:lnSpc>
                <a:spcPct val="119700"/>
              </a:lnSpc>
              <a:spcBef>
                <a:spcPts val="5"/>
              </a:spcBef>
            </a:pPr>
            <a:r>
              <a:rPr sz="1600" spc="160" dirty="0">
                <a:solidFill>
                  <a:srgbClr val="D6E3BC"/>
                </a:solidFill>
                <a:latin typeface="Lucida Sans Unicode"/>
                <a:cs typeface="Lucida Sans Unicode"/>
              </a:rPr>
              <a:t>Для</a:t>
            </a:r>
            <a:r>
              <a:rPr sz="1600" spc="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25" dirty="0">
                <a:solidFill>
                  <a:srgbClr val="D6E3BC"/>
                </a:solidFill>
                <a:latin typeface="Lucida Sans Unicode"/>
                <a:cs typeface="Lucida Sans Unicode"/>
              </a:rPr>
              <a:t>того,</a:t>
            </a:r>
            <a:r>
              <a:rPr sz="1600" spc="1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90" dirty="0">
                <a:solidFill>
                  <a:srgbClr val="D6E3BC"/>
                </a:solidFill>
                <a:latin typeface="Lucida Sans Unicode"/>
                <a:cs typeface="Lucida Sans Unicode"/>
              </a:rPr>
              <a:t>чтобы</a:t>
            </a:r>
            <a:r>
              <a:rPr sz="1600" spc="1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04" dirty="0">
                <a:solidFill>
                  <a:srgbClr val="D6E3BC"/>
                </a:solidFill>
                <a:latin typeface="Lucida Sans Unicode"/>
                <a:cs typeface="Lucida Sans Unicode"/>
              </a:rPr>
              <a:t>увидеть </a:t>
            </a:r>
            <a:r>
              <a:rPr sz="1600" spc="-49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90" dirty="0">
                <a:solidFill>
                  <a:srgbClr val="D6E3BC"/>
                </a:solidFill>
                <a:latin typeface="Lucida Sans Unicode"/>
                <a:cs typeface="Lucida Sans Unicode"/>
              </a:rPr>
              <a:t>каждый экспонат, </a:t>
            </a:r>
            <a:r>
              <a:rPr sz="1600" spc="135" dirty="0">
                <a:solidFill>
                  <a:srgbClr val="D6E3BC"/>
                </a:solidFill>
                <a:latin typeface="Lucida Sans Unicode"/>
                <a:cs typeface="Lucida Sans Unicode"/>
              </a:rPr>
              <a:t>нужно </a:t>
            </a:r>
            <a:r>
              <a:rPr sz="1600" spc="-49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75" dirty="0">
                <a:solidFill>
                  <a:srgbClr val="D6E3BC"/>
                </a:solidFill>
                <a:latin typeface="Lucida Sans Unicode"/>
                <a:cs typeface="Lucida Sans Unicode"/>
              </a:rPr>
              <a:t>пройти</a:t>
            </a:r>
            <a:r>
              <a:rPr sz="1600" spc="4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75" dirty="0">
                <a:solidFill>
                  <a:srgbClr val="D6E3BC"/>
                </a:solidFill>
                <a:latin typeface="Lucida Sans Unicode"/>
                <a:cs typeface="Lucida Sans Unicode"/>
              </a:rPr>
              <a:t>24</a:t>
            </a:r>
            <a:r>
              <a:rPr sz="1600" spc="-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10" dirty="0">
                <a:solidFill>
                  <a:srgbClr val="D6E3BC"/>
                </a:solidFill>
                <a:latin typeface="Lucida Sans Unicode"/>
                <a:cs typeface="Lucida Sans Unicode"/>
              </a:rPr>
              <a:t>км.</a:t>
            </a:r>
            <a:endParaRPr sz="1600">
              <a:latin typeface="Lucida Sans Unicode"/>
              <a:cs typeface="Lucida Sans Unicode"/>
            </a:endParaRPr>
          </a:p>
          <a:p>
            <a:pPr marL="12065" marR="5080" indent="63500" algn="ctr">
              <a:lnSpc>
                <a:spcPct val="119800"/>
              </a:lnSpc>
            </a:pPr>
            <a:r>
              <a:rPr sz="1600" spc="100" dirty="0">
                <a:solidFill>
                  <a:srgbClr val="D6E3BC"/>
                </a:solidFill>
                <a:latin typeface="Lucida Sans Unicode"/>
                <a:cs typeface="Lucida Sans Unicode"/>
              </a:rPr>
              <a:t>А </a:t>
            </a:r>
            <a:r>
              <a:rPr sz="1600" spc="130" dirty="0">
                <a:solidFill>
                  <a:srgbClr val="D6E3BC"/>
                </a:solidFill>
                <a:latin typeface="Lucida Sans Unicode"/>
                <a:cs typeface="Lucida Sans Unicode"/>
              </a:rPr>
              <a:t>если </a:t>
            </a:r>
            <a:r>
              <a:rPr sz="1600" spc="140" dirty="0">
                <a:solidFill>
                  <a:srgbClr val="D6E3BC"/>
                </a:solidFill>
                <a:latin typeface="Lucida Sans Unicode"/>
                <a:cs typeface="Lucida Sans Unicode"/>
              </a:rPr>
              <a:t>возле </a:t>
            </a:r>
            <a:r>
              <a:rPr sz="1600" spc="150" dirty="0">
                <a:solidFill>
                  <a:srgbClr val="D6E3BC"/>
                </a:solidFill>
                <a:latin typeface="Lucida Sans Unicode"/>
                <a:cs typeface="Lucida Sans Unicode"/>
              </a:rPr>
              <a:t>каждого </a:t>
            </a:r>
            <a:r>
              <a:rPr sz="1600" spc="15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04" dirty="0">
                <a:solidFill>
                  <a:srgbClr val="D6E3BC"/>
                </a:solidFill>
                <a:latin typeface="Lucida Sans Unicode"/>
                <a:cs typeface="Lucida Sans Unicode"/>
              </a:rPr>
              <a:t>экспоната</a:t>
            </a:r>
            <a:r>
              <a:rPr sz="1600" spc="-5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35" dirty="0">
                <a:solidFill>
                  <a:srgbClr val="D6E3BC"/>
                </a:solidFill>
                <a:latin typeface="Lucida Sans Unicode"/>
                <a:cs typeface="Lucida Sans Unicode"/>
              </a:rPr>
              <a:t>останавливаться </a:t>
            </a:r>
            <a:r>
              <a:rPr sz="1600" spc="-49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90" dirty="0">
                <a:solidFill>
                  <a:srgbClr val="D6E3BC"/>
                </a:solidFill>
                <a:latin typeface="Lucida Sans Unicode"/>
                <a:cs typeface="Lucida Sans Unicode"/>
              </a:rPr>
              <a:t>на </a:t>
            </a:r>
            <a:r>
              <a:rPr sz="1600" spc="130" dirty="0">
                <a:solidFill>
                  <a:srgbClr val="D6E3BC"/>
                </a:solidFill>
                <a:latin typeface="Lucida Sans Unicode"/>
                <a:cs typeface="Lucida Sans Unicode"/>
              </a:rPr>
              <a:t>несколько </a:t>
            </a:r>
            <a:r>
              <a:rPr sz="1600" spc="235" dirty="0">
                <a:solidFill>
                  <a:srgbClr val="D6E3BC"/>
                </a:solidFill>
                <a:latin typeface="Lucida Sans Unicode"/>
                <a:cs typeface="Lucida Sans Unicode"/>
              </a:rPr>
              <a:t>минут, </a:t>
            </a:r>
            <a:r>
              <a:rPr sz="1600" spc="24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50" dirty="0">
                <a:solidFill>
                  <a:srgbClr val="D6E3BC"/>
                </a:solidFill>
                <a:latin typeface="Lucida Sans Unicode"/>
                <a:cs typeface="Lucida Sans Unicode"/>
              </a:rPr>
              <a:t>понадобится</a:t>
            </a:r>
            <a:r>
              <a:rPr sz="1600" spc="3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75" dirty="0">
                <a:solidFill>
                  <a:srgbClr val="D6E3BC"/>
                </a:solidFill>
                <a:latin typeface="Lucida Sans Unicode"/>
                <a:cs typeface="Lucida Sans Unicode"/>
              </a:rPr>
              <a:t>11</a:t>
            </a:r>
            <a:r>
              <a:rPr sz="1600" spc="-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70" dirty="0">
                <a:solidFill>
                  <a:srgbClr val="D6E3BC"/>
                </a:solidFill>
                <a:latin typeface="Lucida Sans Unicode"/>
                <a:cs typeface="Lucida Sans Unicode"/>
              </a:rPr>
              <a:t>лет.</a:t>
            </a:r>
            <a:endParaRPr sz="1600">
              <a:latin typeface="Lucida Sans Unicode"/>
              <a:cs typeface="Lucida Sans Unicode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51230" y="872744"/>
            <a:ext cx="3677285" cy="5182235"/>
            <a:chOff x="751230" y="872744"/>
            <a:chExt cx="3677285" cy="518223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1230" y="872744"/>
              <a:ext cx="3646170" cy="252006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3165" y="3534511"/>
              <a:ext cx="3634866" cy="252006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83" y="16762"/>
              <a:ext cx="9119616" cy="684123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4000" cy="685799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354327" y="771550"/>
            <a:ext cx="6645275" cy="135890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80"/>
              </a:spcBef>
            </a:pPr>
            <a:r>
              <a:rPr sz="1600" spc="240" dirty="0">
                <a:solidFill>
                  <a:srgbClr val="D6E3BC"/>
                </a:solidFill>
                <a:latin typeface="Lucida Sans Unicode"/>
                <a:cs typeface="Lucida Sans Unicode"/>
              </a:rPr>
              <a:t>Масштаб</a:t>
            </a:r>
            <a:r>
              <a:rPr sz="1600" spc="3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20" dirty="0">
                <a:solidFill>
                  <a:srgbClr val="D6E3BC"/>
                </a:solidFill>
                <a:latin typeface="Lucida Sans Unicode"/>
                <a:cs typeface="Lucida Sans Unicode"/>
              </a:rPr>
              <a:t>музея</a:t>
            </a:r>
            <a:r>
              <a:rPr sz="1600" spc="4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65" dirty="0">
                <a:solidFill>
                  <a:srgbClr val="D6E3BC"/>
                </a:solidFill>
                <a:latin typeface="Lucida Sans Unicode"/>
                <a:cs typeface="Lucida Sans Unicode"/>
              </a:rPr>
              <a:t>побил</a:t>
            </a:r>
            <a:r>
              <a:rPr sz="1600" spc="3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0" dirty="0">
                <a:solidFill>
                  <a:srgbClr val="D6E3BC"/>
                </a:solidFill>
                <a:latin typeface="Lucida Sans Unicode"/>
                <a:cs typeface="Lucida Sans Unicode"/>
              </a:rPr>
              <a:t>все</a:t>
            </a:r>
            <a:r>
              <a:rPr sz="1600" spc="-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05" dirty="0">
                <a:solidFill>
                  <a:srgbClr val="D6E3BC"/>
                </a:solidFill>
                <a:latin typeface="Lucida Sans Unicode"/>
                <a:cs typeface="Lucida Sans Unicode"/>
              </a:rPr>
              <a:t>рекорды.</a:t>
            </a:r>
            <a:endParaRPr sz="1600">
              <a:latin typeface="Lucida Sans Unicode"/>
              <a:cs typeface="Lucida Sans Unicode"/>
            </a:endParaRPr>
          </a:p>
          <a:p>
            <a:pPr marL="251460" marR="247015" algn="ctr">
              <a:lnSpc>
                <a:spcPct val="109400"/>
              </a:lnSpc>
            </a:pPr>
            <a:r>
              <a:rPr sz="1600" spc="320" dirty="0">
                <a:solidFill>
                  <a:srgbClr val="D6E3BC"/>
                </a:solidFill>
                <a:latin typeface="Lucida Sans Unicode"/>
                <a:cs typeface="Lucida Sans Unicode"/>
              </a:rPr>
              <a:t>Эрмитаж</a:t>
            </a:r>
            <a:r>
              <a:rPr sz="1600" spc="6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305" dirty="0">
                <a:solidFill>
                  <a:srgbClr val="D6E3BC"/>
                </a:solidFill>
                <a:latin typeface="Lucida Sans Unicode"/>
                <a:cs typeface="Lucida Sans Unicode"/>
              </a:rPr>
              <a:t>состоит</a:t>
            </a:r>
            <a:r>
              <a:rPr sz="1600" spc="1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20" dirty="0">
                <a:solidFill>
                  <a:srgbClr val="D6E3BC"/>
                </a:solidFill>
                <a:latin typeface="Lucida Sans Unicode"/>
                <a:cs typeface="Lucida Sans Unicode"/>
              </a:rPr>
              <a:t>из</a:t>
            </a:r>
            <a:r>
              <a:rPr sz="1600" spc="2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10" dirty="0">
                <a:solidFill>
                  <a:srgbClr val="D6E3BC"/>
                </a:solidFill>
                <a:latin typeface="Lucida Sans Unicode"/>
                <a:cs typeface="Lucida Sans Unicode"/>
              </a:rPr>
              <a:t>более</a:t>
            </a:r>
            <a:r>
              <a:rPr sz="1600" spc="4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30" dirty="0">
                <a:solidFill>
                  <a:srgbClr val="D6E3BC"/>
                </a:solidFill>
                <a:latin typeface="Lucida Sans Unicode"/>
                <a:cs typeface="Lucida Sans Unicode"/>
              </a:rPr>
              <a:t>одной</a:t>
            </a:r>
            <a:r>
              <a:rPr sz="1600" spc="1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95" dirty="0">
                <a:solidFill>
                  <a:srgbClr val="D6E3BC"/>
                </a:solidFill>
                <a:latin typeface="Lucida Sans Unicode"/>
                <a:cs typeface="Lucida Sans Unicode"/>
              </a:rPr>
              <a:t>тысячи</a:t>
            </a:r>
            <a:r>
              <a:rPr sz="1600" spc="2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35" dirty="0">
                <a:solidFill>
                  <a:srgbClr val="D6E3BC"/>
                </a:solidFill>
                <a:latin typeface="Lucida Sans Unicode"/>
                <a:cs typeface="Lucida Sans Unicode"/>
              </a:rPr>
              <a:t>комнат, </a:t>
            </a:r>
            <a:r>
              <a:rPr sz="1600" spc="-49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75" dirty="0">
                <a:solidFill>
                  <a:srgbClr val="D6E3BC"/>
                </a:solidFill>
                <a:latin typeface="Lucida Sans Unicode"/>
                <a:cs typeface="Lucida Sans Unicode"/>
              </a:rPr>
              <a:t>117</a:t>
            </a:r>
            <a:r>
              <a:rPr sz="1600" spc="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75" dirty="0">
                <a:solidFill>
                  <a:srgbClr val="D6E3BC"/>
                </a:solidFill>
                <a:latin typeface="Lucida Sans Unicode"/>
                <a:cs typeface="Lucida Sans Unicode"/>
              </a:rPr>
              <a:t>лестниц,</a:t>
            </a:r>
            <a:r>
              <a:rPr sz="1600" spc="3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75" dirty="0">
                <a:solidFill>
                  <a:srgbClr val="D6E3BC"/>
                </a:solidFill>
                <a:latin typeface="Lucida Sans Unicode"/>
                <a:cs typeface="Lucida Sans Unicode"/>
              </a:rPr>
              <a:t>1885</a:t>
            </a:r>
            <a:r>
              <a:rPr sz="1600" spc="-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85" dirty="0">
                <a:solidFill>
                  <a:srgbClr val="D6E3BC"/>
                </a:solidFill>
                <a:latin typeface="Lucida Sans Unicode"/>
                <a:cs typeface="Lucida Sans Unicode"/>
              </a:rPr>
              <a:t>дверей,</a:t>
            </a:r>
            <a:r>
              <a:rPr sz="1600" spc="4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25" dirty="0">
                <a:solidFill>
                  <a:srgbClr val="D6E3BC"/>
                </a:solidFill>
                <a:latin typeface="Lucida Sans Unicode"/>
                <a:cs typeface="Lucida Sans Unicode"/>
              </a:rPr>
              <a:t>почти</a:t>
            </a:r>
            <a:r>
              <a:rPr sz="1600" spc="3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75" dirty="0">
                <a:solidFill>
                  <a:srgbClr val="D6E3BC"/>
                </a:solidFill>
                <a:latin typeface="Lucida Sans Unicode"/>
                <a:cs typeface="Lucida Sans Unicode"/>
              </a:rPr>
              <a:t>2</a:t>
            </a:r>
            <a:r>
              <a:rPr sz="1600" spc="-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95" dirty="0">
                <a:solidFill>
                  <a:srgbClr val="D6E3BC"/>
                </a:solidFill>
                <a:latin typeface="Lucida Sans Unicode"/>
                <a:cs typeface="Lucida Sans Unicode"/>
              </a:rPr>
              <a:t>тысячи</a:t>
            </a:r>
            <a:r>
              <a:rPr sz="1600" spc="2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75" dirty="0">
                <a:solidFill>
                  <a:srgbClr val="D6E3BC"/>
                </a:solidFill>
                <a:latin typeface="Lucida Sans Unicode"/>
                <a:cs typeface="Lucida Sans Unicode"/>
              </a:rPr>
              <a:t>окон.</a:t>
            </a:r>
            <a:endParaRPr sz="160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  <a:spcBef>
                <a:spcPts val="180"/>
              </a:spcBef>
            </a:pPr>
            <a:r>
              <a:rPr sz="1600" spc="135" dirty="0">
                <a:solidFill>
                  <a:srgbClr val="D6E3BC"/>
                </a:solidFill>
                <a:latin typeface="Lucida Sans Unicode"/>
                <a:cs typeface="Lucida Sans Unicode"/>
              </a:rPr>
              <a:t>Главный</a:t>
            </a:r>
            <a:r>
              <a:rPr sz="1600" spc="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60" dirty="0">
                <a:solidFill>
                  <a:srgbClr val="D6E3BC"/>
                </a:solidFill>
                <a:latin typeface="Lucida Sans Unicode"/>
                <a:cs typeface="Lucida Sans Unicode"/>
              </a:rPr>
              <a:t>фасад</a:t>
            </a:r>
            <a:r>
              <a:rPr sz="1600" spc="2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04" dirty="0">
                <a:solidFill>
                  <a:srgbClr val="D6E3BC"/>
                </a:solidFill>
                <a:latin typeface="Lucida Sans Unicode"/>
                <a:cs typeface="Lucida Sans Unicode"/>
              </a:rPr>
              <a:t>–</a:t>
            </a:r>
            <a:r>
              <a:rPr sz="1600" spc="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75" dirty="0">
                <a:solidFill>
                  <a:srgbClr val="D6E3BC"/>
                </a:solidFill>
                <a:latin typeface="Lucida Sans Unicode"/>
                <a:cs typeface="Lucida Sans Unicode"/>
              </a:rPr>
              <a:t>150</a:t>
            </a:r>
            <a:r>
              <a:rPr sz="1600" spc="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40" dirty="0">
                <a:solidFill>
                  <a:srgbClr val="D6E3BC"/>
                </a:solidFill>
                <a:latin typeface="Lucida Sans Unicode"/>
                <a:cs typeface="Lucida Sans Unicode"/>
              </a:rPr>
              <a:t>метров,</a:t>
            </a:r>
            <a:r>
              <a:rPr sz="1600" spc="3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55" dirty="0">
                <a:solidFill>
                  <a:srgbClr val="D6E3BC"/>
                </a:solidFill>
                <a:latin typeface="Lucida Sans Unicode"/>
                <a:cs typeface="Lucida Sans Unicode"/>
              </a:rPr>
              <a:t>а</a:t>
            </a:r>
            <a:r>
              <a:rPr sz="1600" spc="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30" dirty="0">
                <a:solidFill>
                  <a:srgbClr val="D6E3BC"/>
                </a:solidFill>
                <a:latin typeface="Lucida Sans Unicode"/>
                <a:cs typeface="Lucida Sans Unicode"/>
              </a:rPr>
              <a:t>его</a:t>
            </a:r>
            <a:r>
              <a:rPr sz="1600" spc="2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85" dirty="0">
                <a:solidFill>
                  <a:srgbClr val="D6E3BC"/>
                </a:solidFill>
                <a:latin typeface="Lucida Sans Unicode"/>
                <a:cs typeface="Lucida Sans Unicode"/>
              </a:rPr>
              <a:t>высота</a:t>
            </a:r>
            <a:r>
              <a:rPr sz="1600" spc="3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75" dirty="0">
                <a:solidFill>
                  <a:srgbClr val="D6E3BC"/>
                </a:solidFill>
                <a:latin typeface="Lucida Sans Unicode"/>
                <a:cs typeface="Lucida Sans Unicode"/>
              </a:rPr>
              <a:t>30</a:t>
            </a:r>
            <a:r>
              <a:rPr sz="1600" spc="-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40" dirty="0">
                <a:solidFill>
                  <a:srgbClr val="D6E3BC"/>
                </a:solidFill>
                <a:latin typeface="Lucida Sans Unicode"/>
                <a:cs typeface="Lucida Sans Unicode"/>
              </a:rPr>
              <a:t>метров.</a:t>
            </a:r>
            <a:endParaRPr sz="160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  <a:spcBef>
                <a:spcPts val="180"/>
              </a:spcBef>
            </a:pPr>
            <a:r>
              <a:rPr sz="1600" spc="95" dirty="0">
                <a:solidFill>
                  <a:srgbClr val="D6E3BC"/>
                </a:solidFill>
                <a:latin typeface="Lucida Sans Unicode"/>
                <a:cs typeface="Lucida Sans Unicode"/>
              </a:rPr>
              <a:t>Длина</a:t>
            </a:r>
            <a:r>
              <a:rPr sz="1600" spc="1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20" dirty="0">
                <a:solidFill>
                  <a:srgbClr val="D6E3BC"/>
                </a:solidFill>
                <a:latin typeface="Lucida Sans Unicode"/>
                <a:cs typeface="Lucida Sans Unicode"/>
              </a:rPr>
              <a:t>карниза</a:t>
            </a:r>
            <a:r>
              <a:rPr sz="1600" spc="3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95" dirty="0">
                <a:solidFill>
                  <a:srgbClr val="D6E3BC"/>
                </a:solidFill>
                <a:latin typeface="Lucida Sans Unicode"/>
                <a:cs typeface="Lucida Sans Unicode"/>
              </a:rPr>
              <a:t>около</a:t>
            </a:r>
            <a:r>
              <a:rPr sz="1600" spc="3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70" dirty="0">
                <a:solidFill>
                  <a:srgbClr val="D6E3BC"/>
                </a:solidFill>
                <a:latin typeface="Lucida Sans Unicode"/>
                <a:cs typeface="Lucida Sans Unicode"/>
              </a:rPr>
              <a:t>двух</a:t>
            </a:r>
            <a:r>
              <a:rPr sz="160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90" dirty="0">
                <a:solidFill>
                  <a:srgbClr val="D6E3BC"/>
                </a:solidFill>
                <a:latin typeface="Lucida Sans Unicode"/>
                <a:cs typeface="Lucida Sans Unicode"/>
              </a:rPr>
              <a:t>километров.</a:t>
            </a:r>
            <a:endParaRPr sz="1600">
              <a:latin typeface="Lucida Sans Unicode"/>
              <a:cs typeface="Lucida Sans Unicode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72668" y="2301239"/>
            <a:ext cx="7694930" cy="3801110"/>
            <a:chOff x="772668" y="2301239"/>
            <a:chExt cx="7694930" cy="380111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2668" y="2301239"/>
              <a:ext cx="7694676" cy="38008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5301" y="2492933"/>
              <a:ext cx="7309611" cy="341744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83" y="24382"/>
              <a:ext cx="9119616" cy="683361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383" y="16762"/>
              <a:ext cx="9119616" cy="684123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144000" cy="685799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866647" y="828573"/>
            <a:ext cx="4100829" cy="236093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470"/>
              </a:spcBef>
            </a:pPr>
            <a:r>
              <a:rPr sz="1600" spc="215" dirty="0">
                <a:solidFill>
                  <a:srgbClr val="D6E3BC"/>
                </a:solidFill>
                <a:latin typeface="Lucida Sans Unicode"/>
                <a:cs typeface="Lucida Sans Unicode"/>
              </a:rPr>
              <a:t>Екатерина</a:t>
            </a:r>
            <a:r>
              <a:rPr sz="1600" spc="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10" dirty="0">
                <a:solidFill>
                  <a:srgbClr val="D6E3BC"/>
                </a:solidFill>
                <a:latin typeface="Lucida Sans Unicode"/>
                <a:cs typeface="Lucida Sans Unicode"/>
              </a:rPr>
              <a:t>II,</a:t>
            </a:r>
            <a:endParaRPr sz="1600">
              <a:latin typeface="Lucida Sans Unicode"/>
              <a:cs typeface="Lucida Sans Unicode"/>
            </a:endParaRPr>
          </a:p>
          <a:p>
            <a:pPr marL="803275" marR="793750" algn="ctr">
              <a:lnSpc>
                <a:spcPts val="2300"/>
              </a:lnSpc>
              <a:spcBef>
                <a:spcPts val="135"/>
              </a:spcBef>
            </a:pPr>
            <a:r>
              <a:rPr sz="1600" spc="145" dirty="0">
                <a:solidFill>
                  <a:srgbClr val="D6E3BC"/>
                </a:solidFill>
                <a:latin typeface="Lucida Sans Unicode"/>
                <a:cs typeface="Lucida Sans Unicode"/>
              </a:rPr>
              <a:t>«немка</a:t>
            </a:r>
            <a:r>
              <a:rPr sz="1600" spc="2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45" dirty="0">
                <a:solidFill>
                  <a:srgbClr val="D6E3BC"/>
                </a:solidFill>
                <a:latin typeface="Lucida Sans Unicode"/>
                <a:cs typeface="Lucida Sans Unicode"/>
              </a:rPr>
              <a:t>по</a:t>
            </a:r>
            <a:r>
              <a:rPr sz="1600" spc="-1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10" dirty="0">
                <a:solidFill>
                  <a:srgbClr val="D6E3BC"/>
                </a:solidFill>
                <a:latin typeface="Lucida Sans Unicode"/>
                <a:cs typeface="Lucida Sans Unicode"/>
              </a:rPr>
              <a:t>рождению, </a:t>
            </a:r>
            <a:r>
              <a:rPr sz="1600" spc="-49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40" dirty="0">
                <a:solidFill>
                  <a:srgbClr val="D6E3BC"/>
                </a:solidFill>
                <a:latin typeface="Lucida Sans Unicode"/>
                <a:cs typeface="Lucida Sans Unicode"/>
              </a:rPr>
              <a:t>но</a:t>
            </a:r>
            <a:r>
              <a:rPr sz="1600" spc="-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70" dirty="0">
                <a:solidFill>
                  <a:srgbClr val="D6E3BC"/>
                </a:solidFill>
                <a:latin typeface="Lucida Sans Unicode"/>
                <a:cs typeface="Lucida Sans Unicode"/>
              </a:rPr>
              <a:t>русская</a:t>
            </a:r>
            <a:r>
              <a:rPr sz="1600" spc="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55" dirty="0">
                <a:solidFill>
                  <a:srgbClr val="D6E3BC"/>
                </a:solidFill>
                <a:latin typeface="Lucida Sans Unicode"/>
                <a:cs typeface="Lucida Sans Unicode"/>
              </a:rPr>
              <a:t>душой»,</a:t>
            </a:r>
            <a:endParaRPr sz="160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  <a:spcBef>
                <a:spcPts val="245"/>
              </a:spcBef>
            </a:pPr>
            <a:r>
              <a:rPr sz="1600" spc="375" dirty="0">
                <a:solidFill>
                  <a:srgbClr val="D6E3BC"/>
                </a:solidFill>
                <a:latin typeface="Lucida Sans Unicode"/>
                <a:cs typeface="Lucida Sans Unicode"/>
              </a:rPr>
              <a:t>стоит</a:t>
            </a:r>
            <a:r>
              <a:rPr sz="1600" spc="1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30" dirty="0">
                <a:solidFill>
                  <a:srgbClr val="D6E3BC"/>
                </a:solidFill>
                <a:latin typeface="Lucida Sans Unicode"/>
                <a:cs typeface="Lucida Sans Unicode"/>
              </a:rPr>
              <a:t>у</a:t>
            </a:r>
            <a:r>
              <a:rPr sz="1600" spc="-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20" dirty="0">
                <a:solidFill>
                  <a:srgbClr val="D6E3BC"/>
                </a:solidFill>
                <a:latin typeface="Lucida Sans Unicode"/>
                <a:cs typeface="Lucida Sans Unicode"/>
              </a:rPr>
              <a:t>истоков</a:t>
            </a:r>
            <a:r>
              <a:rPr sz="1600" spc="1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75" dirty="0">
                <a:solidFill>
                  <a:srgbClr val="D6E3BC"/>
                </a:solidFill>
                <a:latin typeface="Lucida Sans Unicode"/>
                <a:cs typeface="Lucida Sans Unicode"/>
              </a:rPr>
              <a:t>самого</a:t>
            </a:r>
            <a:r>
              <a:rPr sz="1600" spc="2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20" dirty="0">
                <a:solidFill>
                  <a:srgbClr val="D6E3BC"/>
                </a:solidFill>
                <a:latin typeface="Lucida Sans Unicode"/>
                <a:cs typeface="Lucida Sans Unicode"/>
              </a:rPr>
              <a:t>главного</a:t>
            </a:r>
            <a:endParaRPr sz="1600">
              <a:latin typeface="Lucida Sans Unicode"/>
              <a:cs typeface="Lucida Sans Unicode"/>
            </a:endParaRPr>
          </a:p>
          <a:p>
            <a:pPr marL="1270" algn="ctr">
              <a:lnSpc>
                <a:spcPct val="100000"/>
              </a:lnSpc>
              <a:spcBef>
                <a:spcPts val="375"/>
              </a:spcBef>
            </a:pPr>
            <a:r>
              <a:rPr sz="1600" spc="220" dirty="0">
                <a:solidFill>
                  <a:srgbClr val="D6E3BC"/>
                </a:solidFill>
                <a:latin typeface="Lucida Sans Unicode"/>
                <a:cs typeface="Lucida Sans Unicode"/>
              </a:rPr>
              <a:t>музея</a:t>
            </a:r>
            <a:r>
              <a:rPr sz="160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14" dirty="0">
                <a:solidFill>
                  <a:srgbClr val="D6E3BC"/>
                </a:solidFill>
                <a:latin typeface="Lucida Sans Unicode"/>
                <a:cs typeface="Lucida Sans Unicode"/>
              </a:rPr>
              <a:t>огромной</a:t>
            </a:r>
            <a:r>
              <a:rPr sz="1600" spc="2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29" dirty="0">
                <a:solidFill>
                  <a:srgbClr val="D6E3BC"/>
                </a:solidFill>
                <a:latin typeface="Lucida Sans Unicode"/>
                <a:cs typeface="Lucida Sans Unicode"/>
              </a:rPr>
              <a:t>страны,</a:t>
            </a:r>
            <a:endParaRPr sz="1600">
              <a:latin typeface="Lucida Sans Unicode"/>
              <a:cs typeface="Lucida Sans Unicode"/>
            </a:endParaRPr>
          </a:p>
          <a:p>
            <a:pPr marL="67310" marR="57150" indent="-1270" algn="ctr">
              <a:lnSpc>
                <a:spcPct val="119700"/>
              </a:lnSpc>
              <a:spcBef>
                <a:spcPts val="5"/>
              </a:spcBef>
              <a:tabLst>
                <a:tab pos="2435860" algn="l"/>
              </a:tabLst>
            </a:pPr>
            <a:r>
              <a:rPr sz="1600" spc="240" dirty="0">
                <a:solidFill>
                  <a:srgbClr val="D6E3BC"/>
                </a:solidFill>
                <a:latin typeface="Lucida Sans Unicode"/>
                <a:cs typeface="Lucida Sans Unicode"/>
              </a:rPr>
              <a:t>поэтому</a:t>
            </a:r>
            <a:r>
              <a:rPr sz="1600" spc="5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25" dirty="0">
                <a:solidFill>
                  <a:srgbClr val="D6E3BC"/>
                </a:solidFill>
                <a:latin typeface="Lucida Sans Unicode"/>
                <a:cs typeface="Lucida Sans Unicode"/>
              </a:rPr>
              <a:t>свой</a:t>
            </a:r>
            <a:r>
              <a:rPr sz="1600" spc="4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85" dirty="0">
                <a:solidFill>
                  <a:srgbClr val="D6E3BC"/>
                </a:solidFill>
                <a:latin typeface="Lucida Sans Unicode"/>
                <a:cs typeface="Lucida Sans Unicode"/>
              </a:rPr>
              <a:t>день	</a:t>
            </a:r>
            <a:r>
              <a:rPr sz="1600" spc="120" dirty="0">
                <a:solidFill>
                  <a:srgbClr val="D6E3BC"/>
                </a:solidFill>
                <a:latin typeface="Lucida Sans Unicode"/>
                <a:cs typeface="Lucida Sans Unicode"/>
              </a:rPr>
              <a:t>рождения </a:t>
            </a:r>
            <a:r>
              <a:rPr sz="1600" spc="12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320" dirty="0">
                <a:solidFill>
                  <a:srgbClr val="D6E3BC"/>
                </a:solidFill>
                <a:latin typeface="Lucida Sans Unicode"/>
                <a:cs typeface="Lucida Sans Unicode"/>
              </a:rPr>
              <a:t>Эрмитаж</a:t>
            </a:r>
            <a:r>
              <a:rPr sz="1600" spc="4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70" dirty="0">
                <a:solidFill>
                  <a:srgbClr val="D6E3BC"/>
                </a:solidFill>
                <a:latin typeface="Lucida Sans Unicode"/>
                <a:cs typeface="Lucida Sans Unicode"/>
              </a:rPr>
              <a:t>празднует</a:t>
            </a:r>
            <a:r>
              <a:rPr sz="1600" spc="2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75" dirty="0">
                <a:solidFill>
                  <a:srgbClr val="D6E3BC"/>
                </a:solidFill>
                <a:latin typeface="Lucida Sans Unicode"/>
                <a:cs typeface="Lucida Sans Unicode"/>
              </a:rPr>
              <a:t>7</a:t>
            </a:r>
            <a:r>
              <a:rPr sz="1600" spc="-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20" dirty="0">
                <a:solidFill>
                  <a:srgbClr val="D6E3BC"/>
                </a:solidFill>
                <a:latin typeface="Lucida Sans Unicode"/>
                <a:cs typeface="Lucida Sans Unicode"/>
              </a:rPr>
              <a:t>декабря</a:t>
            </a:r>
            <a:r>
              <a:rPr sz="1600" spc="4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-130" dirty="0">
                <a:solidFill>
                  <a:srgbClr val="D6E3BC"/>
                </a:solidFill>
                <a:latin typeface="Lucida Sans Unicode"/>
                <a:cs typeface="Lucida Sans Unicode"/>
              </a:rPr>
              <a:t>— </a:t>
            </a:r>
            <a:r>
              <a:rPr sz="1600" spc="-49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5" dirty="0">
                <a:solidFill>
                  <a:srgbClr val="D6E3BC"/>
                </a:solidFill>
                <a:latin typeface="Lucida Sans Unicode"/>
                <a:cs typeface="Lucida Sans Unicode"/>
              </a:rPr>
              <a:t>в</a:t>
            </a:r>
            <a:r>
              <a:rPr sz="1600" spc="-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30" dirty="0">
                <a:solidFill>
                  <a:srgbClr val="D6E3BC"/>
                </a:solidFill>
                <a:latin typeface="Lucida Sans Unicode"/>
                <a:cs typeface="Lucida Sans Unicode"/>
              </a:rPr>
              <a:t>День</a:t>
            </a:r>
            <a:r>
              <a:rPr sz="1600" spc="1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50" dirty="0">
                <a:solidFill>
                  <a:srgbClr val="D6E3BC"/>
                </a:solidFill>
                <a:latin typeface="Lucida Sans Unicode"/>
                <a:cs typeface="Lucida Sans Unicode"/>
              </a:rPr>
              <a:t>святой</a:t>
            </a:r>
            <a:r>
              <a:rPr sz="160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10" dirty="0">
                <a:solidFill>
                  <a:srgbClr val="D6E3BC"/>
                </a:solidFill>
                <a:latin typeface="Lucida Sans Unicode"/>
                <a:cs typeface="Lucida Sans Unicode"/>
              </a:rPr>
              <a:t>Екатерины.</a:t>
            </a:r>
            <a:endParaRPr sz="1600">
              <a:latin typeface="Lucida Sans Unicode"/>
              <a:cs typeface="Lucida Sans Unicode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70712" y="847216"/>
            <a:ext cx="7727950" cy="5007610"/>
            <a:chOff x="670712" y="847216"/>
            <a:chExt cx="7727950" cy="500761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38191" y="847216"/>
              <a:ext cx="3059938" cy="244805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0712" y="3672128"/>
              <a:ext cx="3991864" cy="218249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44035" y="3672128"/>
              <a:ext cx="4054220" cy="218249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83" y="16762"/>
              <a:ext cx="9119616" cy="684123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4000" cy="685799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898347" y="834288"/>
            <a:ext cx="7477759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25000"/>
              </a:lnSpc>
              <a:spcBef>
                <a:spcPts val="100"/>
              </a:spcBef>
            </a:pPr>
            <a:r>
              <a:rPr sz="1600" spc="190" dirty="0">
                <a:solidFill>
                  <a:srgbClr val="D6E3BC"/>
                </a:solidFill>
                <a:latin typeface="Lucida Sans Unicode"/>
                <a:cs typeface="Lucida Sans Unicode"/>
              </a:rPr>
              <a:t>Интересный</a:t>
            </a:r>
            <a:r>
              <a:rPr sz="1600" spc="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15" dirty="0">
                <a:solidFill>
                  <a:srgbClr val="D6E3BC"/>
                </a:solidFill>
                <a:latin typeface="Lucida Sans Unicode"/>
                <a:cs typeface="Lucida Sans Unicode"/>
              </a:rPr>
              <a:t>ритуал</a:t>
            </a:r>
            <a:r>
              <a:rPr sz="1600" spc="5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95" dirty="0">
                <a:solidFill>
                  <a:srgbClr val="D6E3BC"/>
                </a:solidFill>
                <a:latin typeface="Lucida Sans Unicode"/>
                <a:cs typeface="Lucida Sans Unicode"/>
              </a:rPr>
              <a:t>произошел,</a:t>
            </a:r>
            <a:r>
              <a:rPr sz="1600" spc="7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10" dirty="0">
                <a:solidFill>
                  <a:srgbClr val="D6E3BC"/>
                </a:solidFill>
                <a:latin typeface="Lucida Sans Unicode"/>
                <a:cs typeface="Lucida Sans Unicode"/>
              </a:rPr>
              <a:t>когда</a:t>
            </a:r>
            <a:r>
              <a:rPr sz="1600" spc="4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70" dirty="0">
                <a:solidFill>
                  <a:srgbClr val="D6E3BC"/>
                </a:solidFill>
                <a:latin typeface="Lucida Sans Unicode"/>
                <a:cs typeface="Lucida Sans Unicode"/>
              </a:rPr>
              <a:t>реставрировались</a:t>
            </a:r>
            <a:r>
              <a:rPr sz="1600" spc="4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30" dirty="0">
                <a:solidFill>
                  <a:srgbClr val="D6E3BC"/>
                </a:solidFill>
                <a:latin typeface="Lucida Sans Unicode"/>
                <a:cs typeface="Lucida Sans Unicode"/>
              </a:rPr>
              <a:t>полы </a:t>
            </a:r>
            <a:r>
              <a:rPr sz="1600" spc="-49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5" dirty="0">
                <a:solidFill>
                  <a:srgbClr val="D6E3BC"/>
                </a:solidFill>
                <a:latin typeface="Lucida Sans Unicode"/>
                <a:cs typeface="Lucida Sans Unicode"/>
              </a:rPr>
              <a:t>в</a:t>
            </a:r>
            <a:r>
              <a:rPr sz="1600" spc="-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70" dirty="0">
                <a:solidFill>
                  <a:srgbClr val="D6E3BC"/>
                </a:solidFill>
                <a:latin typeface="Lucida Sans Unicode"/>
                <a:cs typeface="Lucida Sans Unicode"/>
              </a:rPr>
              <a:t>рыцарском</a:t>
            </a:r>
            <a:r>
              <a:rPr sz="1600" spc="4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30" dirty="0">
                <a:solidFill>
                  <a:srgbClr val="D6E3BC"/>
                </a:solidFill>
                <a:latin typeface="Lucida Sans Unicode"/>
                <a:cs typeface="Lucida Sans Unicode"/>
              </a:rPr>
              <a:t>зале.</a:t>
            </a:r>
            <a:endParaRPr sz="160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  <a:spcBef>
                <a:spcPts val="480"/>
              </a:spcBef>
            </a:pPr>
            <a:r>
              <a:rPr sz="1600" spc="130" dirty="0">
                <a:solidFill>
                  <a:srgbClr val="D6E3BC"/>
                </a:solidFill>
                <a:latin typeface="Lucida Sans Unicode"/>
                <a:cs typeface="Lucida Sans Unicode"/>
              </a:rPr>
              <a:t>Конных</a:t>
            </a:r>
            <a:r>
              <a:rPr sz="1600" spc="-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25" dirty="0">
                <a:solidFill>
                  <a:srgbClr val="D6E3BC"/>
                </a:solidFill>
                <a:latin typeface="Lucida Sans Unicode"/>
                <a:cs typeface="Lucida Sans Unicode"/>
              </a:rPr>
              <a:t>рыцарей</a:t>
            </a:r>
            <a:r>
              <a:rPr sz="1600" spc="4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40" dirty="0">
                <a:solidFill>
                  <a:srgbClr val="D6E3BC"/>
                </a:solidFill>
                <a:latin typeface="Lucida Sans Unicode"/>
                <a:cs typeface="Lucida Sans Unicode"/>
              </a:rPr>
              <a:t>вывозили</a:t>
            </a:r>
            <a:r>
              <a:rPr sz="1600" spc="3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20" dirty="0">
                <a:solidFill>
                  <a:srgbClr val="D6E3BC"/>
                </a:solidFill>
                <a:latin typeface="Lucida Sans Unicode"/>
                <a:cs typeface="Lucida Sans Unicode"/>
              </a:rPr>
              <a:t>из</a:t>
            </a:r>
            <a:r>
              <a:rPr sz="1600" spc="1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95" dirty="0">
                <a:solidFill>
                  <a:srgbClr val="D6E3BC"/>
                </a:solidFill>
                <a:latin typeface="Lucida Sans Unicode"/>
                <a:cs typeface="Lucida Sans Unicode"/>
              </a:rPr>
              <a:t>залы</a:t>
            </a:r>
            <a:r>
              <a:rPr sz="1600" spc="1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0" dirty="0">
                <a:solidFill>
                  <a:srgbClr val="D6E3BC"/>
                </a:solidFill>
                <a:latin typeface="Lucida Sans Unicode"/>
                <a:cs typeface="Lucida Sans Unicode"/>
              </a:rPr>
              <a:t>под </a:t>
            </a:r>
            <a:r>
              <a:rPr sz="1600" spc="195" dirty="0">
                <a:solidFill>
                  <a:srgbClr val="D6E3BC"/>
                </a:solidFill>
                <a:latin typeface="Lucida Sans Unicode"/>
                <a:cs typeface="Lucida Sans Unicode"/>
              </a:rPr>
              <a:t>оркестр.</a:t>
            </a:r>
            <a:endParaRPr sz="160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  <a:spcBef>
                <a:spcPts val="480"/>
              </a:spcBef>
            </a:pPr>
            <a:r>
              <a:rPr sz="1600" spc="180" dirty="0">
                <a:solidFill>
                  <a:srgbClr val="D6E3BC"/>
                </a:solidFill>
                <a:latin typeface="Lucida Sans Unicode"/>
                <a:cs typeface="Lucida Sans Unicode"/>
              </a:rPr>
              <a:t>Таким</a:t>
            </a:r>
            <a:r>
              <a:rPr sz="1600" spc="3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35" dirty="0">
                <a:solidFill>
                  <a:srgbClr val="D6E3BC"/>
                </a:solidFill>
                <a:latin typeface="Lucida Sans Unicode"/>
                <a:cs typeface="Lucida Sans Unicode"/>
              </a:rPr>
              <a:t>образом,</a:t>
            </a:r>
            <a:r>
              <a:rPr sz="1600" spc="5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85" dirty="0">
                <a:solidFill>
                  <a:srgbClr val="D6E3BC"/>
                </a:solidFill>
                <a:latin typeface="Lucida Sans Unicode"/>
                <a:cs typeface="Lucida Sans Unicode"/>
              </a:rPr>
              <a:t>отдали</a:t>
            </a:r>
            <a:r>
              <a:rPr sz="1600" spc="4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310" dirty="0">
                <a:solidFill>
                  <a:srgbClr val="D6E3BC"/>
                </a:solidFill>
                <a:latin typeface="Lucida Sans Unicode"/>
                <a:cs typeface="Lucida Sans Unicode"/>
              </a:rPr>
              <a:t>честь</a:t>
            </a:r>
            <a:r>
              <a:rPr sz="1600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210" dirty="0">
                <a:solidFill>
                  <a:srgbClr val="D6E3BC"/>
                </a:solidFill>
                <a:latin typeface="Lucida Sans Unicode"/>
                <a:cs typeface="Lucida Sans Unicode"/>
              </a:rPr>
              <a:t>доблестным</a:t>
            </a:r>
            <a:r>
              <a:rPr sz="1600" spc="35" dirty="0">
                <a:solidFill>
                  <a:srgbClr val="D6E3BC"/>
                </a:solidFill>
                <a:latin typeface="Lucida Sans Unicode"/>
                <a:cs typeface="Lucida Sans Unicode"/>
              </a:rPr>
              <a:t> </a:t>
            </a:r>
            <a:r>
              <a:rPr sz="1600" spc="165" dirty="0">
                <a:solidFill>
                  <a:srgbClr val="D6E3BC"/>
                </a:solidFill>
                <a:latin typeface="Lucida Sans Unicode"/>
                <a:cs typeface="Lucida Sans Unicode"/>
              </a:rPr>
              <a:t>рыцарям.</a:t>
            </a:r>
            <a:endParaRPr sz="1600">
              <a:latin typeface="Lucida Sans Unicode"/>
              <a:cs typeface="Lucida Sans Unicode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83641" y="2475864"/>
            <a:ext cx="7919084" cy="3329304"/>
            <a:chOff x="683641" y="2475864"/>
            <a:chExt cx="7919084" cy="3329304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87291" y="2475864"/>
              <a:ext cx="4115308" cy="280797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3641" y="3284918"/>
              <a:ext cx="3639566" cy="252006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</TotalTime>
  <Words>648</Words>
  <Application>Microsoft Office PowerPoint</Application>
  <PresentationFormat>Экран (4:3)</PresentationFormat>
  <Paragraphs>85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Office Theme</vt:lpstr>
      <vt:lpstr>Презентация PowerPoint</vt:lpstr>
      <vt:lpstr>Презентация PowerPoint</vt:lpstr>
      <vt:lpstr>Презентация PowerPoint</vt:lpstr>
      <vt:lpstr>До 1852 года доступ в музей был  закрыт для обычных граждан.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comp</dc:creator>
  <cp:lastModifiedBy>Вадим</cp:lastModifiedBy>
  <cp:revision>2</cp:revision>
  <dcterms:created xsi:type="dcterms:W3CDTF">2024-11-30T06:32:40Z</dcterms:created>
  <dcterms:modified xsi:type="dcterms:W3CDTF">2024-12-02T16:21:09Z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2017-09-12T00:00:00Z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2024-11-30T00:00:00Z</vt:filetime>
  </property>
</Properties>
</file>