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ecoguia.com/img/contaminacion%20aire.jpg" TargetMode="External"/><Relationship Id="rId7" Type="http://schemas.openxmlformats.org/officeDocument/2006/relationships/hyperlink" Target="http://librelector.com/wp-content/uploads/2010/12/poluc005_thumb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hyperlink" Target="http://0t4.ru/img/357_2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image.kraslan.ru/images/nanoworld/mg129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pinimg.com/originals/5b/c6/74/5bc6741703039074a21ea9d2821127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https://ds05.infourok.ru/uploads/ex/0e5d/0010b02c-351debb2/2/img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88840"/>
            <a:ext cx="3960439" cy="2970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1916832"/>
            <a:ext cx="3816424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«Это Земля-</a:t>
            </a:r>
            <a:endParaRPr lang="ru-RU" sz="5400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4797152"/>
            <a:ext cx="3672408" cy="5040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твоя и моя»</a:t>
            </a:r>
            <a:endParaRPr lang="ru-RU" sz="5400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949280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нлайн-информация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332656"/>
            <a:ext cx="7072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rridaCTT" pitchFamily="2" charset="0"/>
              </a:rPr>
              <a:t>22 апреля – Международный День Земли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orridaCT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Учёные подсчитали, что каждый год во всём мире в водоёмы попадает столько вредных веществ, что ими можно было бы заполнить 10 тысяч товарных поездов.   </a:t>
            </a:r>
          </a:p>
          <a:p>
            <a:pPr indent="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в водах Арктики нашли стиральный порошок, а в теле пингвинов, живущих в Антарктиде – ДДТ.</a:t>
            </a:r>
          </a:p>
          <a:p>
            <a:pPr indent="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результате деятельности человека в реках Европы – Сене, Дунае, Рейне и Волге – нельзя купаться.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naked-science.ru/wp-content/uploads/2019/09/field_image_dirtywater_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2915816" cy="2469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https://pedblog.ru/_bd/5/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48880"/>
            <a:ext cx="2843808" cy="2492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6" name="Picture 6" descr="https://ds04.infourok.ru/uploads/ex/07e0/00007d0f-66638bf6/img17.jpg"/>
          <p:cNvPicPr>
            <a:picLocks noChangeAspect="1" noChangeArrowheads="1"/>
          </p:cNvPicPr>
          <p:nvPr/>
        </p:nvPicPr>
        <p:blipFill>
          <a:blip r:embed="rId5" cstate="print"/>
          <a:srcRect l="9838" t="24150" r="9838" b="4451"/>
          <a:stretch>
            <a:fillRect/>
          </a:stretch>
        </p:blipFill>
        <p:spPr bwMode="auto">
          <a:xfrm>
            <a:off x="3275856" y="4149080"/>
            <a:ext cx="3312368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5304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«Землю сгубишь – новую не купишь»!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32761">
            <a:off x="683568" y="105273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 деревья</a:t>
            </a:r>
            <a:endParaRPr lang="ru-RU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933056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chemeClr val="accent6">
                    <a:lumMod val="50000"/>
                  </a:schemeClr>
                </a:solidFill>
              </a:rPr>
              <a:t>Не забирай лесных животных домой</a:t>
            </a:r>
            <a:endParaRPr lang="ru-RU" b="1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90932">
            <a:off x="3995936" y="98072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проходите мимо открытых кранов</a:t>
            </a: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 rot="1357561">
            <a:off x="395536" y="1700808"/>
            <a:ext cx="2520995" cy="2448272"/>
            <a:chOff x="3651" y="1026"/>
            <a:chExt cx="1270" cy="1315"/>
          </a:xfrm>
        </p:grpSpPr>
        <p:sp>
          <p:nvSpPr>
            <p:cNvPr id="8" name="Oval 30"/>
            <p:cNvSpPr>
              <a:spLocks noChangeArrowheads="1"/>
            </p:cNvSpPr>
            <p:nvPr/>
          </p:nvSpPr>
          <p:spPr bwMode="auto">
            <a:xfrm>
              <a:off x="3651" y="1026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" name="Line 31"/>
            <p:cNvSpPr>
              <a:spLocks noChangeShapeType="1"/>
            </p:cNvSpPr>
            <p:nvPr/>
          </p:nvSpPr>
          <p:spPr bwMode="auto">
            <a:xfrm>
              <a:off x="3833" y="1207"/>
              <a:ext cx="870" cy="95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3059832" y="4293096"/>
            <a:ext cx="2631951" cy="2376264"/>
            <a:chOff x="567" y="2523"/>
            <a:chExt cx="1270" cy="1315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567" y="2523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703" y="2750"/>
              <a:ext cx="952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8293">
            <a:off x="1538974" y="1920486"/>
            <a:ext cx="893596" cy="118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 rot="20459608">
            <a:off x="471605" y="2649573"/>
            <a:ext cx="107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кг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бумаги =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https://cache3.youla.io/files/images/720_720_out/5c/21/5c21e8f79e94ba3b934e47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490382">
            <a:off x="4743283" y="1809406"/>
            <a:ext cx="1979713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43"/>
          <p:cNvGrpSpPr>
            <a:grpSpLocks/>
          </p:cNvGrpSpPr>
          <p:nvPr/>
        </p:nvGrpSpPr>
        <p:grpSpPr bwMode="auto">
          <a:xfrm>
            <a:off x="4499992" y="1412776"/>
            <a:ext cx="2631951" cy="2499618"/>
            <a:chOff x="567" y="2523"/>
            <a:chExt cx="1270" cy="1315"/>
          </a:xfrm>
        </p:grpSpPr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567" y="2523"/>
              <a:ext cx="1270" cy="1315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703" y="2750"/>
              <a:ext cx="952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5606" name="Picture 6" descr="https://cache3.youla.io/files/images/720_720_out/5c/21/5c21e8f79e94ba3b934e47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6028" y="1916832"/>
            <a:ext cx="182420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1" name="Прямая соединительная линия 30"/>
          <p:cNvCxnSpPr>
            <a:stCxn id="25" idx="0"/>
          </p:cNvCxnSpPr>
          <p:nvPr/>
        </p:nvCxnSpPr>
        <p:spPr>
          <a:xfrm>
            <a:off x="4781839" y="1844269"/>
            <a:ext cx="1806385" cy="15847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2036190" cy="1657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3419872" y="4797152"/>
            <a:ext cx="1944216" cy="1512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каждый человек будет заботить о природе, то мы будем жить на чистой планете!</a:t>
            </a:r>
            <a:endParaRPr lang="ru-RU" sz="20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а 46 из 12890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980728"/>
            <a:ext cx="3071224" cy="307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Картинка 6 из 905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0559">
            <a:off x="591702" y="1217369"/>
            <a:ext cx="2171700" cy="170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Картинка 10 из 17218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5244">
            <a:off x="1119671" y="3280722"/>
            <a:ext cx="22256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6" descr="Картинка 25 из 41496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869160"/>
            <a:ext cx="23241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2" descr="Картинка 18 из 8019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36627">
            <a:off x="6482910" y="1270037"/>
            <a:ext cx="2143125" cy="170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8" descr="Картинка 2 из 6139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1126">
            <a:off x="5942011" y="3248888"/>
            <a:ext cx="2284412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266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будем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 тому стремиться,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нас любили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 зверь, и птица.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 доверяли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Повсюду нам,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самым верным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Своим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       друзьям!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76672"/>
            <a:ext cx="2699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будем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Беречь планету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 всей Вселенной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Похожей нету: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 всей Вселенной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Совсем одна,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будет делать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нас </a:t>
            </a:r>
            <a:b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она?..</a:t>
            </a:r>
            <a:endParaRPr lang="ru-RU" dirty="0"/>
          </a:p>
        </p:txBody>
      </p:sp>
      <p:pic>
        <p:nvPicPr>
          <p:cNvPr id="2054" name="Picture 6" descr="https://yt3.ggpht.com/a/AATXAJxvTJzQNbSdpMyUFGKLgm9yoqKtuQVnQdIcPgX5=s900-c-k-c0x00ffffff-no-r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26876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https://ds02.infourok.ru/uploads/ex/07a4/000412cb-02ff2411/1/img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D9"/>
              </a:clrFrom>
              <a:clrTo>
                <a:srgbClr val="FFFFD9">
                  <a:alpha val="0"/>
                </a:srgbClr>
              </a:clrTo>
            </a:clrChange>
          </a:blip>
          <a:srcRect l="4725" t="5250" r="47238" b="18101"/>
          <a:stretch>
            <a:fillRect/>
          </a:stretch>
        </p:blipFill>
        <p:spPr bwMode="auto">
          <a:xfrm>
            <a:off x="3203848" y="0"/>
            <a:ext cx="43924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99458/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9604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апреля - Международный день Земли - праздник чистой Воды, Земли и Воздуха. День напоминания о страшных экологических катастрофах, день когда каждый человек может задуматься над тем, что он может сделать в решении экологических проблем, поборов равнодушие в себе.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356992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этот день в разных странах звучит Колокол Мира, призывающий людей беречь мир и жизнь на Планете, способствовать дружбе и взаимопониманию всех народов.</a:t>
            </a:r>
          </a:p>
        </p:txBody>
      </p:sp>
      <p:pic>
        <p:nvPicPr>
          <p:cNvPr id="4098" name="Picture 2" descr="https://fsd.kopilkaurokov.ru/uploads/user_file_564c5df684789/img_user_file_564c5df68478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912434" cy="293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260648"/>
            <a:ext cx="4428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32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3" descr="Колокол Мира в Япо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812232" cy="388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Колокол Мира был установлен в июне 1954 года в штаб-квартире ООН, в японском дворике.</a:t>
            </a:r>
          </a:p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был отлит в Японии из монет, собранных детьми из 60 стран. </a:t>
            </a:r>
          </a:p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Надпись на Колоколе гласит: «Да здравствует всеобщий мир во всем мире».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7456" y="263691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Земли в разных странах по традиции звучит Колокол Мира, призывая людей Земли ощутить всепланетную общность и приложить усилия к защите мира на планете и сохранению красоты нашего общего дома.</a:t>
            </a:r>
          </a:p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Колокол Мира — символ спокойствия, мирной жизни и дружбы, вечного братства и солидарности народов. </a:t>
            </a:r>
          </a:p>
          <a:p>
            <a:pPr indent="457200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то же время — это призыв к действию во имя сохранения мира и жизни на Земле, сохранения человека и  культуры.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332656"/>
            <a:ext cx="5472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Всемирный день Земли имеет свою символику, которую используют на одежде, транспарантах.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греческая буква, которую изображают зелёным цветом на белом фоне; а также – первый снимок Земли из космоса.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нём отлично показана вся красота и хрупкость планеты, которую необходимо защитить.</a:t>
            </a:r>
          </a:p>
        </p:txBody>
      </p:sp>
      <p:pic>
        <p:nvPicPr>
          <p:cNvPr id="2052" name="Picture 4" descr="https://avatars.mds.yandex.net/get-turbo/1633175/rth53e1f166ba765fd7004018f129a55091/max_g480_c12_r4x3_pd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752725" cy="2095501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51520" y="2673786"/>
            <a:ext cx="4680520" cy="39395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 планеты Земля имеется свой собственный флаг, представляющий собой обычный космический снимок голубого шара на фоне бескрайнего пространства Вселенной темно-синего, почти фиолетового цвета.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Авторами фото являются участники экипажа корабля «Апполон-17», момент запечатления кадра – путь к естественному спутнику Луна. Флаг используют не только в качестве эмблемы планеты – под его эгидой в разное время проходят различные мероприятия в направлении защиты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окружающей среды, с миротворческой целью.</a:t>
            </a:r>
            <a:endParaRPr kumimoji="0" lang="ru-RU" sz="16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Марина\Desktop\день земли\8d42bcf58eb5b9716de74a638808f46a87b9d7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284984"/>
            <a:ext cx="3695700" cy="268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России День Земли отмечается с 1992 года. </a:t>
            </a:r>
          </a:p>
          <a:p>
            <a:pPr indent="457200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этот день все желающие принимают участие в благоустройстве и озеленении своих дворов и улиц, различных экологических мероприятиях, фестивалях и акциях.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17410" name="Picture 2" descr="https://deita.ru/images/stock/images/%D0%9F%D1%80%D0%B8%D0%BC%D0%BE%D1%80%D1%81%D0%BA%D0%B8%D0%B9%20%D0%BA%D1%80%D0%B0%D0%B9_%D0%BF%D1%80%D0%BE%D0%B5%D0%BA%D1%82%20%D0%A7%D0%B8%D1%81%D1%82%D0%B0%D1%8F%20%D1%81%D1%82%D1%80%D0%B0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528392" cy="2352261"/>
          </a:xfrm>
          <a:prstGeom prst="rect">
            <a:avLst/>
          </a:prstGeom>
          <a:noFill/>
        </p:spPr>
      </p:pic>
      <p:pic>
        <p:nvPicPr>
          <p:cNvPr id="17414" name="Picture 6" descr="http://old.kemles.ru/images/lenta/1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527744" cy="2430566"/>
          </a:xfrm>
          <a:prstGeom prst="rect">
            <a:avLst/>
          </a:prstGeom>
          <a:noFill/>
        </p:spPr>
      </p:pic>
      <p:pic>
        <p:nvPicPr>
          <p:cNvPr id="17412" name="Picture 4" descr="https://i09.fotocdn.net/s119/a17f7c41fe87e8d8/public_pin_l/2719876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3695281" cy="245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60648"/>
            <a:ext cx="4176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мира</a:t>
            </a:r>
            <a:endParaRPr lang="ru-RU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Картинка 5 из 109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3714776" cy="2428892"/>
          </a:xfrm>
          <a:prstGeom prst="round2DiagRect">
            <a:avLst>
              <a:gd name="adj1" fmla="val 26364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Картинка 15 из 287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3744416" cy="2592288"/>
          </a:xfrm>
          <a:prstGeom prst="round2DiagRect">
            <a:avLst>
              <a:gd name="adj1" fmla="val 0"/>
              <a:gd name="adj2" fmla="val 32835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Картинка 5 из 5975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908720"/>
            <a:ext cx="382952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Картинка 7 из 93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861048"/>
            <a:ext cx="3816424" cy="2592288"/>
          </a:xfrm>
          <a:prstGeom prst="round2DiagRect">
            <a:avLst>
              <a:gd name="adj1" fmla="val 32855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980728"/>
            <a:ext cx="2221987" cy="2475553"/>
          </a:xfrm>
          <a:prstGeom prst="ellipse">
            <a:avLst/>
          </a:prstGeom>
          <a:ln w="190500" cap="rnd">
            <a:solidFill>
              <a:srgbClr val="CCFF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Выноска-облако 10"/>
          <p:cNvSpPr/>
          <p:nvPr/>
        </p:nvSpPr>
        <p:spPr>
          <a:xfrm>
            <a:off x="3131840" y="3429000"/>
            <a:ext cx="3024336" cy="2376264"/>
          </a:xfrm>
          <a:prstGeom prst="cloudCallout">
            <a:avLst>
              <a:gd name="adj1" fmla="val -11416"/>
              <a:gd name="adj2" fmla="val 52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сожалению, виноваты сами люди.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все и не всегда берегут Землю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год в атмосферу только одного углекислого газа выбрасывается 5 млрд. тонн.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возникает «парниковый эффект», истончается озоновый слой, появляются озоновые дыры.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Постоянная озоновая «дыра» - над Антарктидой.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Временами, то расширяющаяся, то уменьшающаяся – над Арктикой, Европой, Москвой.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hightech.fm/wp-content/uploads/2019/03/zagryaznenie-vozdu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381642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s://ds05.infourok.ru/uploads/ex/0360/00040e87-11645390/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4139952" cy="310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Усиленно идёт «облысение» планеты. За последние 20 лет человек вырубил столько леса, сколько было уничтожено за всё его предыдущее существование, не говоря уже о пожарах, которые возникают по вине человека.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многих животных лес – родной дом. А лесов становится всё меньше и меньше.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животные теряют свой дом, они обречены на гибель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572000" cy="3048000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лис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4495800" cy="306705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CC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\Desktop\hello_html_1b6ce2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Почва образуется очень медленно, 1 мм – 200 лет.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вот разрушить её можно очень быстро.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последние 100 лет на Земле уничтожена примерно ¼ часть всех плодородных земель.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travelask.ru/system/images/files/000/337/684/wysiwyg/zemlya1-500x332.jpg?1502302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407672" cy="2260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https://regenerationinternational.org/wp-content/uploads/2016/06/photo_for_website_save_our_soils-1170x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334837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зем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793" y="4005064"/>
            <a:ext cx="335267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602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9</cp:revision>
  <dcterms:created xsi:type="dcterms:W3CDTF">2021-04-15T11:55:07Z</dcterms:created>
  <dcterms:modified xsi:type="dcterms:W3CDTF">2021-04-20T05:29:26Z</dcterms:modified>
</cp:coreProperties>
</file>