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77" r:id="rId7"/>
    <p:sldId id="278" r:id="rId8"/>
    <p:sldId id="279" r:id="rId9"/>
    <p:sldId id="280" r:id="rId10"/>
    <p:sldId id="281" r:id="rId11"/>
    <p:sldId id="282" r:id="rId12"/>
    <p:sldId id="284" r:id="rId13"/>
    <p:sldId id="285" r:id="rId14"/>
    <p:sldId id="289" r:id="rId15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7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72405" y="390525"/>
            <a:ext cx="1972309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36572" y="94614"/>
            <a:ext cx="9118854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3494" y="1135126"/>
            <a:ext cx="6854190" cy="3516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" name="object 2"/>
          <p:cNvPicPr/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1143000"/>
            <a:ext cx="10857408" cy="4422648"/>
          </a:xfrm>
          <a:prstGeom prst="rect">
            <a:avLst/>
          </a:prstGeom>
        </p:spPr>
      </p:pic>
      <p:sp>
        <p:nvSpPr>
          <p:cNvPr id="3379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934200" y="5867400"/>
            <a:ext cx="2765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–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609600" y="0"/>
            <a:ext cx="1532890" cy="30918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0" spc="-50" dirty="0">
                <a:latin typeface="Calibri"/>
                <a:cs typeface="Calibri"/>
              </a:rPr>
              <a:t>Н</a:t>
            </a:r>
            <a:endParaRPr sz="20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48200" y="609600"/>
            <a:ext cx="2418715" cy="368935"/>
          </a:xfrm>
          <a:prstGeom prst="rect">
            <a:avLst/>
          </a:prstGeom>
          <a:ln w="38100">
            <a:solidFill>
              <a:srgbClr val="00AFEF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236854">
              <a:lnSpc>
                <a:spcPct val="100000"/>
              </a:lnSpc>
              <a:spcBef>
                <a:spcPts val="229"/>
              </a:spcBef>
            </a:pPr>
            <a:r>
              <a:rPr sz="1800" spc="-10" dirty="0">
                <a:latin typeface="Calibri"/>
                <a:cs typeface="Calibri"/>
              </a:rPr>
              <a:t>НАБЛЮДАТЕЛЬНЫЙ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81400" y="2133600"/>
            <a:ext cx="2417445" cy="368935"/>
          </a:xfrm>
          <a:prstGeom prst="rect">
            <a:avLst/>
          </a:prstGeom>
          <a:ln w="38100">
            <a:solidFill>
              <a:srgbClr val="FF9999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510540">
              <a:lnSpc>
                <a:spcPct val="100000"/>
              </a:lnSpc>
              <a:spcBef>
                <a:spcPts val="229"/>
              </a:spcBef>
            </a:pPr>
            <a:r>
              <a:rPr sz="1800" spc="-10" dirty="0">
                <a:latin typeface="Calibri"/>
                <a:cs typeface="Calibri"/>
              </a:rPr>
              <a:t>НАХОДЧИВЫЙ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53400" y="2133600"/>
            <a:ext cx="2417445" cy="368935"/>
          </a:xfrm>
          <a:prstGeom prst="rect">
            <a:avLst/>
          </a:prstGeom>
          <a:ln w="38100">
            <a:solidFill>
              <a:srgbClr val="CC00CC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346075">
              <a:lnSpc>
                <a:spcPct val="100000"/>
              </a:lnSpc>
              <a:spcBef>
                <a:spcPts val="229"/>
              </a:spcBef>
            </a:pPr>
            <a:r>
              <a:rPr sz="1800" spc="-10" dirty="0">
                <a:latin typeface="Calibri"/>
                <a:cs typeface="Calibri"/>
              </a:rPr>
              <a:t>НЕВОЗМУТИМЫЙ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05600" y="1295400"/>
            <a:ext cx="2417445" cy="370840"/>
          </a:xfrm>
          <a:prstGeom prst="rect">
            <a:avLst/>
          </a:prstGeom>
          <a:ln w="38100">
            <a:solidFill>
              <a:srgbClr val="00AF5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476884">
              <a:lnSpc>
                <a:spcPct val="100000"/>
              </a:lnSpc>
              <a:spcBef>
                <a:spcPts val="240"/>
              </a:spcBef>
            </a:pPr>
            <a:r>
              <a:rPr sz="1800" spc="-10" dirty="0">
                <a:latin typeface="Calibri"/>
                <a:cs typeface="Calibri"/>
              </a:rPr>
              <a:t>НОРМАЛЬНЫЙ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162800" y="3124200"/>
            <a:ext cx="4125595" cy="753110"/>
            <a:chOff x="7574280" y="3270503"/>
            <a:chExt cx="4125595" cy="75311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3236" y="3299459"/>
              <a:ext cx="4067556" cy="6949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603236" y="3299459"/>
              <a:ext cx="4067810" cy="695325"/>
            </a:xfrm>
            <a:custGeom>
              <a:avLst/>
              <a:gdLst/>
              <a:ahLst/>
              <a:cxnLst/>
              <a:rect l="l" t="t" r="r" b="b"/>
              <a:pathLst>
                <a:path w="4067809" h="695325">
                  <a:moveTo>
                    <a:pt x="0" y="115824"/>
                  </a:moveTo>
                  <a:lnTo>
                    <a:pt x="9096" y="70723"/>
                  </a:lnTo>
                  <a:lnTo>
                    <a:pt x="33909" y="33909"/>
                  </a:lnTo>
                  <a:lnTo>
                    <a:pt x="70723" y="9096"/>
                  </a:lnTo>
                  <a:lnTo>
                    <a:pt x="115824" y="0"/>
                  </a:lnTo>
                  <a:lnTo>
                    <a:pt x="3951732" y="0"/>
                  </a:lnTo>
                  <a:lnTo>
                    <a:pt x="3996832" y="9096"/>
                  </a:lnTo>
                  <a:lnTo>
                    <a:pt x="4033647" y="33909"/>
                  </a:lnTo>
                  <a:lnTo>
                    <a:pt x="4058459" y="70723"/>
                  </a:lnTo>
                  <a:lnTo>
                    <a:pt x="4067556" y="115824"/>
                  </a:lnTo>
                  <a:lnTo>
                    <a:pt x="4067556" y="579119"/>
                  </a:lnTo>
                  <a:lnTo>
                    <a:pt x="4058459" y="624220"/>
                  </a:lnTo>
                  <a:lnTo>
                    <a:pt x="4033647" y="661035"/>
                  </a:lnTo>
                  <a:lnTo>
                    <a:pt x="3996832" y="685847"/>
                  </a:lnTo>
                  <a:lnTo>
                    <a:pt x="3951732" y="694944"/>
                  </a:lnTo>
                  <a:lnTo>
                    <a:pt x="115824" y="694944"/>
                  </a:lnTo>
                  <a:lnTo>
                    <a:pt x="70723" y="685847"/>
                  </a:lnTo>
                  <a:lnTo>
                    <a:pt x="33909" y="661034"/>
                  </a:lnTo>
                  <a:lnTo>
                    <a:pt x="9096" y="624220"/>
                  </a:lnTo>
                  <a:lnTo>
                    <a:pt x="0" y="579119"/>
                  </a:lnTo>
                  <a:lnTo>
                    <a:pt x="0" y="115824"/>
                  </a:lnTo>
                  <a:close/>
                </a:path>
              </a:pathLst>
            </a:custGeom>
            <a:ln w="5791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7162800" y="4267200"/>
            <a:ext cx="4067810" cy="2095500"/>
          </a:xfrm>
          <a:custGeom>
            <a:avLst/>
            <a:gdLst/>
            <a:ahLst/>
            <a:cxnLst/>
            <a:rect l="l" t="t" r="r" b="b"/>
            <a:pathLst>
              <a:path w="4067809" h="2095500">
                <a:moveTo>
                  <a:pt x="0" y="349249"/>
                </a:moveTo>
                <a:lnTo>
                  <a:pt x="3187" y="301853"/>
                </a:lnTo>
                <a:lnTo>
                  <a:pt x="12473" y="256395"/>
                </a:lnTo>
                <a:lnTo>
                  <a:pt x="27441" y="213294"/>
                </a:lnTo>
                <a:lnTo>
                  <a:pt x="47676" y="172964"/>
                </a:lnTo>
                <a:lnTo>
                  <a:pt x="72762" y="135822"/>
                </a:lnTo>
                <a:lnTo>
                  <a:pt x="102282" y="102282"/>
                </a:lnTo>
                <a:lnTo>
                  <a:pt x="135822" y="72762"/>
                </a:lnTo>
                <a:lnTo>
                  <a:pt x="172964" y="47676"/>
                </a:lnTo>
                <a:lnTo>
                  <a:pt x="213294" y="27441"/>
                </a:lnTo>
                <a:lnTo>
                  <a:pt x="256395" y="12473"/>
                </a:lnTo>
                <a:lnTo>
                  <a:pt x="301853" y="3187"/>
                </a:lnTo>
                <a:lnTo>
                  <a:pt x="349250" y="0"/>
                </a:lnTo>
                <a:lnTo>
                  <a:pt x="3718306" y="0"/>
                </a:lnTo>
                <a:lnTo>
                  <a:pt x="3765702" y="3187"/>
                </a:lnTo>
                <a:lnTo>
                  <a:pt x="3811160" y="12473"/>
                </a:lnTo>
                <a:lnTo>
                  <a:pt x="3854261" y="27441"/>
                </a:lnTo>
                <a:lnTo>
                  <a:pt x="3894591" y="47676"/>
                </a:lnTo>
                <a:lnTo>
                  <a:pt x="3931733" y="72762"/>
                </a:lnTo>
                <a:lnTo>
                  <a:pt x="3965273" y="102282"/>
                </a:lnTo>
                <a:lnTo>
                  <a:pt x="3994793" y="135822"/>
                </a:lnTo>
                <a:lnTo>
                  <a:pt x="4019879" y="172964"/>
                </a:lnTo>
                <a:lnTo>
                  <a:pt x="4040114" y="213294"/>
                </a:lnTo>
                <a:lnTo>
                  <a:pt x="4055082" y="256395"/>
                </a:lnTo>
                <a:lnTo>
                  <a:pt x="4064368" y="301853"/>
                </a:lnTo>
                <a:lnTo>
                  <a:pt x="4067556" y="349249"/>
                </a:lnTo>
                <a:lnTo>
                  <a:pt x="4067556" y="1746237"/>
                </a:lnTo>
                <a:lnTo>
                  <a:pt x="4064368" y="1793631"/>
                </a:lnTo>
                <a:lnTo>
                  <a:pt x="4055082" y="1839087"/>
                </a:lnTo>
                <a:lnTo>
                  <a:pt x="4040114" y="1882189"/>
                </a:lnTo>
                <a:lnTo>
                  <a:pt x="4019879" y="1922520"/>
                </a:lnTo>
                <a:lnTo>
                  <a:pt x="3994793" y="1959664"/>
                </a:lnTo>
                <a:lnTo>
                  <a:pt x="3965273" y="1993206"/>
                </a:lnTo>
                <a:lnTo>
                  <a:pt x="3931733" y="2022729"/>
                </a:lnTo>
                <a:lnTo>
                  <a:pt x="3894591" y="2047817"/>
                </a:lnTo>
                <a:lnTo>
                  <a:pt x="3854261" y="2068054"/>
                </a:lnTo>
                <a:lnTo>
                  <a:pt x="3811160" y="2083024"/>
                </a:lnTo>
                <a:lnTo>
                  <a:pt x="3765702" y="2092311"/>
                </a:lnTo>
                <a:lnTo>
                  <a:pt x="3718306" y="2095499"/>
                </a:lnTo>
                <a:lnTo>
                  <a:pt x="349250" y="2095499"/>
                </a:lnTo>
                <a:lnTo>
                  <a:pt x="301853" y="2092311"/>
                </a:lnTo>
                <a:lnTo>
                  <a:pt x="256395" y="2083024"/>
                </a:lnTo>
                <a:lnTo>
                  <a:pt x="213294" y="2068054"/>
                </a:lnTo>
                <a:lnTo>
                  <a:pt x="172964" y="2047817"/>
                </a:lnTo>
                <a:lnTo>
                  <a:pt x="135822" y="2022729"/>
                </a:lnTo>
                <a:lnTo>
                  <a:pt x="102282" y="1993206"/>
                </a:lnTo>
                <a:lnTo>
                  <a:pt x="72762" y="1959664"/>
                </a:lnTo>
                <a:lnTo>
                  <a:pt x="47676" y="1922520"/>
                </a:lnTo>
                <a:lnTo>
                  <a:pt x="27441" y="1882189"/>
                </a:lnTo>
                <a:lnTo>
                  <a:pt x="12473" y="1839087"/>
                </a:lnTo>
                <a:lnTo>
                  <a:pt x="3187" y="1793631"/>
                </a:lnTo>
                <a:lnTo>
                  <a:pt x="0" y="1746237"/>
                </a:lnTo>
                <a:lnTo>
                  <a:pt x="0" y="349249"/>
                </a:lnTo>
                <a:close/>
              </a:path>
            </a:pathLst>
          </a:custGeom>
          <a:ln w="57912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543800" y="3276600"/>
            <a:ext cx="3333750" cy="2919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libri"/>
                <a:cs typeface="Calibri"/>
              </a:rPr>
              <a:t>ЗАМЕТКИ</a:t>
            </a:r>
            <a:r>
              <a:rPr sz="2800" spc="-1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СТУДЕНТА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70"/>
              </a:spcBef>
            </a:pPr>
            <a:endParaRPr sz="2800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2800" spc="-10" dirty="0">
                <a:latin typeface="Times New Roman" pitchFamily="18" charset="0"/>
                <a:cs typeface="Times New Roman" pitchFamily="18" charset="0"/>
              </a:rPr>
              <a:t>Учителя</a:t>
            </a:r>
            <a:r>
              <a:rPr sz="2800" spc="-1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называют</a:t>
            </a:r>
            <a:r>
              <a:rPr sz="2800" spc="-1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25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списыванием,</a:t>
            </a:r>
            <a:r>
              <a:rPr sz="28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мы</a:t>
            </a:r>
            <a:r>
              <a:rPr sz="28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35" dirty="0">
                <a:latin typeface="Times New Roman" pitchFamily="18" charset="0"/>
                <a:cs typeface="Times New Roman" pitchFamily="18" charset="0"/>
              </a:rPr>
              <a:t>же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называем</a:t>
            </a:r>
            <a:r>
              <a:rPr sz="2800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25" dirty="0">
                <a:latin typeface="Times New Roman" pitchFamily="18" charset="0"/>
                <a:cs typeface="Times New Roman" pitchFamily="18" charset="0"/>
              </a:rPr>
              <a:t>это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1270" algn="ctr">
              <a:lnSpc>
                <a:spcPct val="100000"/>
              </a:lnSpc>
            </a:pPr>
            <a:r>
              <a:rPr sz="2800" dirty="0">
                <a:latin typeface="Times New Roman" pitchFamily="18" charset="0"/>
                <a:cs typeface="Times New Roman" pitchFamily="18" charset="0"/>
              </a:rPr>
              <a:t>командной</a:t>
            </a:r>
            <a:r>
              <a:rPr sz="2800" spc="-1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работой!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6800" y="2971800"/>
            <a:ext cx="5497068" cy="316839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209800" y="1219200"/>
            <a:ext cx="3048000" cy="523240"/>
          </a:xfrm>
          <a:prstGeom prst="rect">
            <a:avLst/>
          </a:prstGeom>
          <a:solidFill>
            <a:srgbClr val="FF9900"/>
          </a:solidFill>
          <a:ln w="38100">
            <a:solidFill>
              <a:srgbClr val="FF9933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321310">
              <a:lnSpc>
                <a:spcPct val="100000"/>
              </a:lnSpc>
              <a:spcBef>
                <a:spcPts val="165"/>
              </a:spcBef>
            </a:pPr>
            <a:r>
              <a:rPr sz="2800" b="1" spc="-10" dirty="0">
                <a:latin typeface="Calibri"/>
                <a:cs typeface="Calibri"/>
              </a:rPr>
              <a:t>НАСТОЙЧИВЫЙ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2209800" y="838200"/>
            <a:ext cx="3225165" cy="523240"/>
          </a:xfrm>
          <a:prstGeom prst="rect">
            <a:avLst/>
          </a:prstGeom>
          <a:solidFill>
            <a:srgbClr val="BCD6ED"/>
          </a:solidFill>
          <a:ln w="38100">
            <a:solidFill>
              <a:srgbClr val="00AFEF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267335">
              <a:lnSpc>
                <a:spcPct val="100000"/>
              </a:lnSpc>
              <a:spcBef>
                <a:spcPts val="165"/>
              </a:spcBef>
            </a:pPr>
            <a:r>
              <a:rPr sz="2800" b="1" spc="-10" dirty="0">
                <a:latin typeface="Calibri"/>
                <a:cs typeface="Calibri"/>
              </a:rPr>
              <a:t>ТРУДОЛЮБИВЫЙ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10200" y="1600200"/>
            <a:ext cx="2350135" cy="368935"/>
          </a:xfrm>
          <a:prstGeom prst="rect">
            <a:avLst/>
          </a:prstGeom>
          <a:ln w="38100">
            <a:solidFill>
              <a:srgbClr val="EC7C3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576580">
              <a:lnSpc>
                <a:spcPct val="100000"/>
              </a:lnSpc>
              <a:spcBef>
                <a:spcPts val="229"/>
              </a:spcBef>
            </a:pPr>
            <a:r>
              <a:rPr sz="1800" spc="-10" dirty="0">
                <a:latin typeface="Calibri"/>
                <a:cs typeface="Calibri"/>
              </a:rPr>
              <a:t>ТАКТИЧНЫЙ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24800" y="914400"/>
            <a:ext cx="2705100" cy="370840"/>
          </a:xfrm>
          <a:prstGeom prst="rect">
            <a:avLst/>
          </a:prstGeom>
          <a:ln w="38100">
            <a:solidFill>
              <a:srgbClr val="6F2F9F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sz="1800" spc="-10" dirty="0">
                <a:latin typeface="Calibri"/>
                <a:cs typeface="Calibri"/>
              </a:rPr>
              <a:t>ТИХИЙ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315200" y="2895600"/>
            <a:ext cx="4125595" cy="751840"/>
            <a:chOff x="7574280" y="3185160"/>
            <a:chExt cx="4125595" cy="7518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3236" y="3214116"/>
              <a:ext cx="4067556" cy="69342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03236" y="3214116"/>
              <a:ext cx="4067810" cy="693420"/>
            </a:xfrm>
            <a:custGeom>
              <a:avLst/>
              <a:gdLst/>
              <a:ahLst/>
              <a:cxnLst/>
              <a:rect l="l" t="t" r="r" b="b"/>
              <a:pathLst>
                <a:path w="4067809" h="693420">
                  <a:moveTo>
                    <a:pt x="0" y="115570"/>
                  </a:moveTo>
                  <a:lnTo>
                    <a:pt x="9074" y="70562"/>
                  </a:lnTo>
                  <a:lnTo>
                    <a:pt x="33829" y="33829"/>
                  </a:lnTo>
                  <a:lnTo>
                    <a:pt x="70562" y="9074"/>
                  </a:lnTo>
                  <a:lnTo>
                    <a:pt x="115570" y="0"/>
                  </a:lnTo>
                  <a:lnTo>
                    <a:pt x="3951986" y="0"/>
                  </a:lnTo>
                  <a:lnTo>
                    <a:pt x="3996993" y="9074"/>
                  </a:lnTo>
                  <a:lnTo>
                    <a:pt x="4033726" y="33829"/>
                  </a:lnTo>
                  <a:lnTo>
                    <a:pt x="4058481" y="70562"/>
                  </a:lnTo>
                  <a:lnTo>
                    <a:pt x="4067556" y="115570"/>
                  </a:lnTo>
                  <a:lnTo>
                    <a:pt x="4067556" y="577850"/>
                  </a:lnTo>
                  <a:lnTo>
                    <a:pt x="4058481" y="622857"/>
                  </a:lnTo>
                  <a:lnTo>
                    <a:pt x="4033726" y="659590"/>
                  </a:lnTo>
                  <a:lnTo>
                    <a:pt x="3996993" y="684345"/>
                  </a:lnTo>
                  <a:lnTo>
                    <a:pt x="3951986" y="693420"/>
                  </a:lnTo>
                  <a:lnTo>
                    <a:pt x="115570" y="693420"/>
                  </a:lnTo>
                  <a:lnTo>
                    <a:pt x="70562" y="684345"/>
                  </a:lnTo>
                  <a:lnTo>
                    <a:pt x="33829" y="659590"/>
                  </a:lnTo>
                  <a:lnTo>
                    <a:pt x="9074" y="622857"/>
                  </a:lnTo>
                  <a:lnTo>
                    <a:pt x="0" y="577850"/>
                  </a:lnTo>
                  <a:lnTo>
                    <a:pt x="0" y="115570"/>
                  </a:lnTo>
                  <a:close/>
                </a:path>
              </a:pathLst>
            </a:custGeom>
            <a:ln w="5791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7162800" y="4038600"/>
            <a:ext cx="4067810" cy="2095500"/>
          </a:xfrm>
          <a:custGeom>
            <a:avLst/>
            <a:gdLst/>
            <a:ahLst/>
            <a:cxnLst/>
            <a:rect l="l" t="t" r="r" b="b"/>
            <a:pathLst>
              <a:path w="4067809" h="2095500">
                <a:moveTo>
                  <a:pt x="0" y="349249"/>
                </a:moveTo>
                <a:lnTo>
                  <a:pt x="3187" y="301853"/>
                </a:lnTo>
                <a:lnTo>
                  <a:pt x="12473" y="256395"/>
                </a:lnTo>
                <a:lnTo>
                  <a:pt x="27441" y="213294"/>
                </a:lnTo>
                <a:lnTo>
                  <a:pt x="47676" y="172964"/>
                </a:lnTo>
                <a:lnTo>
                  <a:pt x="72762" y="135822"/>
                </a:lnTo>
                <a:lnTo>
                  <a:pt x="102282" y="102282"/>
                </a:lnTo>
                <a:lnTo>
                  <a:pt x="135822" y="72762"/>
                </a:lnTo>
                <a:lnTo>
                  <a:pt x="172964" y="47676"/>
                </a:lnTo>
                <a:lnTo>
                  <a:pt x="213294" y="27441"/>
                </a:lnTo>
                <a:lnTo>
                  <a:pt x="256395" y="12473"/>
                </a:lnTo>
                <a:lnTo>
                  <a:pt x="301853" y="3187"/>
                </a:lnTo>
                <a:lnTo>
                  <a:pt x="349250" y="0"/>
                </a:lnTo>
                <a:lnTo>
                  <a:pt x="3718306" y="0"/>
                </a:lnTo>
                <a:lnTo>
                  <a:pt x="3765702" y="3187"/>
                </a:lnTo>
                <a:lnTo>
                  <a:pt x="3811160" y="12473"/>
                </a:lnTo>
                <a:lnTo>
                  <a:pt x="3854261" y="27441"/>
                </a:lnTo>
                <a:lnTo>
                  <a:pt x="3894591" y="47676"/>
                </a:lnTo>
                <a:lnTo>
                  <a:pt x="3931733" y="72762"/>
                </a:lnTo>
                <a:lnTo>
                  <a:pt x="3965273" y="102282"/>
                </a:lnTo>
                <a:lnTo>
                  <a:pt x="3994793" y="135822"/>
                </a:lnTo>
                <a:lnTo>
                  <a:pt x="4019879" y="172964"/>
                </a:lnTo>
                <a:lnTo>
                  <a:pt x="4040114" y="213294"/>
                </a:lnTo>
                <a:lnTo>
                  <a:pt x="4055082" y="256395"/>
                </a:lnTo>
                <a:lnTo>
                  <a:pt x="4064368" y="301853"/>
                </a:lnTo>
                <a:lnTo>
                  <a:pt x="4067556" y="349249"/>
                </a:lnTo>
                <a:lnTo>
                  <a:pt x="4067556" y="1746237"/>
                </a:lnTo>
                <a:lnTo>
                  <a:pt x="4064368" y="1793631"/>
                </a:lnTo>
                <a:lnTo>
                  <a:pt x="4055082" y="1839087"/>
                </a:lnTo>
                <a:lnTo>
                  <a:pt x="4040114" y="1882189"/>
                </a:lnTo>
                <a:lnTo>
                  <a:pt x="4019879" y="1922520"/>
                </a:lnTo>
                <a:lnTo>
                  <a:pt x="3994793" y="1959664"/>
                </a:lnTo>
                <a:lnTo>
                  <a:pt x="3965273" y="1993206"/>
                </a:lnTo>
                <a:lnTo>
                  <a:pt x="3931733" y="2022729"/>
                </a:lnTo>
                <a:lnTo>
                  <a:pt x="3894591" y="2047817"/>
                </a:lnTo>
                <a:lnTo>
                  <a:pt x="3854261" y="2068054"/>
                </a:lnTo>
                <a:lnTo>
                  <a:pt x="3811160" y="2083024"/>
                </a:lnTo>
                <a:lnTo>
                  <a:pt x="3765702" y="2092311"/>
                </a:lnTo>
                <a:lnTo>
                  <a:pt x="3718306" y="2095499"/>
                </a:lnTo>
                <a:lnTo>
                  <a:pt x="349250" y="2095499"/>
                </a:lnTo>
                <a:lnTo>
                  <a:pt x="301853" y="2092311"/>
                </a:lnTo>
                <a:lnTo>
                  <a:pt x="256395" y="2083024"/>
                </a:lnTo>
                <a:lnTo>
                  <a:pt x="213294" y="2068054"/>
                </a:lnTo>
                <a:lnTo>
                  <a:pt x="172964" y="2047817"/>
                </a:lnTo>
                <a:lnTo>
                  <a:pt x="135822" y="2022729"/>
                </a:lnTo>
                <a:lnTo>
                  <a:pt x="102282" y="1993206"/>
                </a:lnTo>
                <a:lnTo>
                  <a:pt x="72762" y="1959664"/>
                </a:lnTo>
                <a:lnTo>
                  <a:pt x="47676" y="1922520"/>
                </a:lnTo>
                <a:lnTo>
                  <a:pt x="27441" y="1882189"/>
                </a:lnTo>
                <a:lnTo>
                  <a:pt x="12473" y="1839087"/>
                </a:lnTo>
                <a:lnTo>
                  <a:pt x="3187" y="1793631"/>
                </a:lnTo>
                <a:lnTo>
                  <a:pt x="0" y="1746237"/>
                </a:lnTo>
                <a:lnTo>
                  <a:pt x="0" y="349249"/>
                </a:lnTo>
                <a:close/>
              </a:path>
            </a:pathLst>
          </a:custGeom>
          <a:ln w="57912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20000" y="3048000"/>
            <a:ext cx="3475354" cy="3006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libri"/>
                <a:cs typeface="Calibri"/>
              </a:rPr>
              <a:t>ЗАМЕТКИ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СТУДЕНТА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50"/>
              </a:spcBef>
            </a:pP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99085" algn="l"/>
                <a:tab pos="1320165" algn="l"/>
              </a:tabLst>
            </a:pPr>
            <a:r>
              <a:rPr sz="2800" spc="-50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0" dirty="0">
                <a:latin typeface="Times New Roman" pitchFamily="18" charset="0"/>
                <a:cs typeface="Times New Roman" pitchFamily="18" charset="0"/>
              </a:rPr>
              <a:t>Какая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	твоя</a:t>
            </a:r>
            <a:r>
              <a:rPr sz="28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любимая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1443990">
              <a:lnSpc>
                <a:spcPct val="100000"/>
              </a:lnSpc>
            </a:pPr>
            <a:r>
              <a:rPr sz="2800" spc="-10" dirty="0">
                <a:latin typeface="Times New Roman" pitchFamily="18" charset="0"/>
                <a:cs typeface="Times New Roman" pitchFamily="18" charset="0"/>
              </a:rPr>
              <a:t>пара?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1270" algn="ctr">
              <a:lnSpc>
                <a:spcPct val="100000"/>
              </a:lnSpc>
              <a:spcBef>
                <a:spcPts val="3360"/>
              </a:spcBef>
              <a:tabLst>
                <a:tab pos="287655" algn="l"/>
              </a:tabLst>
            </a:pPr>
            <a:r>
              <a:rPr sz="2800" spc="-5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Последняя!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9600" y="0"/>
            <a:ext cx="1264285" cy="30753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0" spc="-50" dirty="0">
                <a:latin typeface="Calibri"/>
                <a:cs typeface="Calibri"/>
              </a:rPr>
              <a:t>Т</a:t>
            </a:r>
            <a:endParaRPr sz="20000" dirty="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6800" y="2514600"/>
            <a:ext cx="5760719" cy="377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5562600" y="4114800"/>
            <a:ext cx="596582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Начиная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малого,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соединяя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звено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со</a:t>
            </a:r>
            <a:r>
              <a:rPr sz="2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звеном,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делая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шаг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шагом,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читая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книгу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книгой,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ставя</a:t>
            </a:r>
            <a:r>
              <a:rPr sz="2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перед</a:t>
            </a:r>
            <a:r>
              <a:rPr sz="2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собой</a:t>
            </a:r>
            <a:r>
              <a:rPr sz="24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все</a:t>
            </a:r>
            <a:r>
              <a:rPr sz="2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новые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новые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sz="24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есть</a:t>
            </a:r>
            <a:r>
              <a:rPr sz="2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победа,</a:t>
            </a:r>
            <a:r>
              <a:rPr sz="2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успех</a:t>
            </a:r>
            <a:r>
              <a:rPr sz="2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которой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будет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зависеть</a:t>
            </a:r>
            <a:r>
              <a:rPr sz="2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ежедневных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усилий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труда.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600" y="2133600"/>
            <a:ext cx="4180331" cy="387857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1" y="609600"/>
            <a:ext cx="533400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latin typeface="Times New Roman" pitchFamily="18" charset="0"/>
                <a:cs typeface="Times New Roman" pitchFamily="18" charset="0"/>
              </a:rPr>
              <a:t>«Учитесь,</a:t>
            </a:r>
            <a:r>
              <a:rPr sz="2800" b="0" spc="-1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0" dirty="0">
                <a:latin typeface="Times New Roman" pitchFamily="18" charset="0"/>
                <a:cs typeface="Times New Roman" pitchFamily="18" charset="0"/>
              </a:rPr>
              <a:t>грызите</a:t>
            </a:r>
            <a:r>
              <a:rPr sz="2800" b="0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0" spc="-10" dirty="0">
                <a:latin typeface="Times New Roman" pitchFamily="18" charset="0"/>
                <a:cs typeface="Times New Roman" pitchFamily="18" charset="0"/>
              </a:rPr>
              <a:t>молодыми</a:t>
            </a:r>
            <a:r>
              <a:rPr sz="2800" b="0" spc="-1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0" spc="-10" dirty="0">
                <a:latin typeface="Times New Roman" pitchFamily="18" charset="0"/>
                <a:cs typeface="Times New Roman" pitchFamily="18" charset="0"/>
              </a:rPr>
              <a:t>зубами </a:t>
            </a:r>
            <a:r>
              <a:rPr sz="2800" b="0" dirty="0">
                <a:latin typeface="Times New Roman" pitchFamily="18" charset="0"/>
                <a:cs typeface="Times New Roman" pitchFamily="18" charset="0"/>
              </a:rPr>
              <a:t>гранит</a:t>
            </a:r>
            <a:r>
              <a:rPr sz="2800" b="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0" dirty="0">
                <a:latin typeface="Times New Roman" pitchFamily="18" charset="0"/>
                <a:cs typeface="Times New Roman" pitchFamily="18" charset="0"/>
              </a:rPr>
              <a:t>науки,</a:t>
            </a:r>
            <a:r>
              <a:rPr sz="2800" b="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0" spc="-10" dirty="0">
                <a:latin typeface="Times New Roman" pitchFamily="18" charset="0"/>
                <a:cs typeface="Times New Roman" pitchFamily="18" charset="0"/>
              </a:rPr>
              <a:t>закаляйтесь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635" algn="ctr">
              <a:lnSpc>
                <a:spcPct val="100000"/>
              </a:lnSpc>
            </a:pPr>
            <a:r>
              <a:rPr sz="2800" b="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800" b="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0" spc="-20" dirty="0">
                <a:latin typeface="Times New Roman" pitchFamily="18" charset="0"/>
                <a:cs typeface="Times New Roman" pitchFamily="18" charset="0"/>
              </a:rPr>
              <a:t>готовьтесь</a:t>
            </a:r>
            <a:r>
              <a:rPr sz="2800" b="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0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800" b="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0" spc="-10" dirty="0">
                <a:latin typeface="Times New Roman" pitchFamily="18" charset="0"/>
                <a:cs typeface="Times New Roman" pitchFamily="18" charset="0"/>
              </a:rPr>
              <a:t>смену!»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685800"/>
            <a:ext cx="2895599" cy="309219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20200" y="685800"/>
            <a:ext cx="2058922" cy="3092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object 3"/>
          <p:cNvSpPr txBox="1"/>
          <p:nvPr/>
        </p:nvSpPr>
        <p:spPr>
          <a:xfrm>
            <a:off x="685801" y="1143000"/>
            <a:ext cx="10210799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3857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Times New Roman" pitchFamily="18" charset="0"/>
                <a:cs typeface="Times New Roman" pitchFamily="18" charset="0"/>
              </a:rPr>
              <a:t>Студент</a:t>
            </a:r>
            <a:r>
              <a:rPr sz="20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живет</a:t>
            </a:r>
            <a:r>
              <a:rPr sz="20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задиристо</a:t>
            </a:r>
            <a:r>
              <a:rPr sz="20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сложно,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Почти</a:t>
            </a:r>
            <a:r>
              <a:rPr sz="20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sz="20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унывая</a:t>
            </a:r>
            <a:r>
              <a:rPr sz="20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никогда,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 marR="5782945">
              <a:lnSpc>
                <a:spcPct val="100000"/>
              </a:lnSpc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то,</a:t>
            </a:r>
            <a:r>
              <a:rPr sz="20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sz="20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прочим</a:t>
            </a:r>
            <a:r>
              <a:rPr sz="20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людям</a:t>
            </a:r>
            <a:r>
              <a:rPr sz="20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невозможно</a:t>
            </a:r>
            <a:r>
              <a:rPr sz="20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Студенту</a:t>
            </a:r>
            <a:r>
              <a:rPr sz="2000" spc="-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все</a:t>
            </a:r>
            <a:r>
              <a:rPr sz="20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легко</a:t>
            </a:r>
            <a:r>
              <a:rPr sz="20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sz="20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>
                <a:latin typeface="Times New Roman" pitchFamily="18" charset="0"/>
                <a:cs typeface="Times New Roman" pitchFamily="18" charset="0"/>
              </a:rPr>
              <a:t>никогда</a:t>
            </a:r>
            <a:r>
              <a:rPr sz="2000" spc="-1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390650" marR="5251450" algn="just">
              <a:lnSpc>
                <a:spcPct val="100000"/>
              </a:lnSpc>
            </a:pP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Проехав</a:t>
            </a:r>
            <a:r>
              <a:rPr sz="2000" spc="-5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все</a:t>
            </a:r>
            <a:r>
              <a:rPr sz="2000" spc="-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моря</a:t>
            </a:r>
            <a:r>
              <a:rPr sz="2000" spc="-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spc="-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континенты</a:t>
            </a:r>
            <a:r>
              <a:rPr sz="2000" spc="-1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Пускай</a:t>
            </a:r>
            <a:r>
              <a:rPr sz="2000" spc="-5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этнограф</a:t>
            </a:r>
            <a:r>
              <a:rPr sz="2000" spc="-5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000" spc="-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книгу</a:t>
            </a:r>
            <a:r>
              <a:rPr sz="2000" spc="-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занесет</a:t>
            </a:r>
            <a:r>
              <a:rPr sz="2000" spc="-1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sz="2000" spc="-5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есть</a:t>
            </a:r>
            <a:r>
              <a:rPr sz="2000" spc="-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такая</a:t>
            </a:r>
            <a:r>
              <a:rPr sz="2000" spc="-5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нация</a:t>
            </a:r>
            <a:r>
              <a:rPr sz="20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sz="2000" spc="-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студенты</a:t>
            </a:r>
            <a:r>
              <a:rPr sz="2000" spc="-1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Веселый</a:t>
            </a:r>
            <a:r>
              <a:rPr sz="2000" spc="-8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spc="-6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особенный</a:t>
            </a:r>
            <a:r>
              <a:rPr sz="2000" spc="-7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народ</a:t>
            </a:r>
            <a:r>
              <a:rPr sz="2000" spc="-1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1370330" algn="ctr">
              <a:lnSpc>
                <a:spcPct val="10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370330" algn="ctr">
              <a:lnSpc>
                <a:spcPct val="100000"/>
              </a:lnSpc>
            </a:pP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День</a:t>
            </a:r>
            <a:r>
              <a:rPr sz="2000" spc="-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студента</a:t>
            </a:r>
            <a:r>
              <a:rPr sz="20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0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sz="20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праздник,</a:t>
            </a:r>
            <a:r>
              <a:rPr sz="20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который</a:t>
            </a:r>
            <a:r>
              <a:rPr sz="20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собрал</a:t>
            </a:r>
            <a:r>
              <a:rPr sz="20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воедино</a:t>
            </a:r>
            <a:r>
              <a:rPr sz="20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все</a:t>
            </a:r>
            <a:r>
              <a:rPr sz="20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студенчество.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367155" algn="ctr">
              <a:lnSpc>
                <a:spcPct val="100000"/>
              </a:lnSpc>
            </a:pPr>
            <a:r>
              <a:rPr sz="2000" spc="-10" dirty="0">
                <a:latin typeface="Times New Roman" pitchFamily="18" charset="0"/>
                <a:cs typeface="Times New Roman" pitchFamily="18" charset="0"/>
              </a:rPr>
              <a:t>Студенческая</a:t>
            </a:r>
            <a:r>
              <a:rPr sz="20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sz="20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0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самая</a:t>
            </a:r>
            <a:r>
              <a:rPr sz="20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огромная</a:t>
            </a:r>
            <a:r>
              <a:rPr sz="20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sz="20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0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Земле!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91000" y="457200"/>
            <a:ext cx="4624070" cy="559769"/>
          </a:xfrm>
          <a:prstGeom prst="rect">
            <a:avLst/>
          </a:prstGeom>
          <a:ln w="38100">
            <a:solidFill>
              <a:srgbClr val="EC7C3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252095" algn="ctr">
              <a:lnSpc>
                <a:spcPct val="100000"/>
              </a:lnSpc>
              <a:spcBef>
                <a:spcPts val="45"/>
              </a:spcBef>
            </a:pPr>
            <a:r>
              <a:rPr sz="3600" b="0" dirty="0">
                <a:latin typeface="Calibri"/>
                <a:cs typeface="Calibri"/>
              </a:rPr>
              <a:t>ДЕНЬ</a:t>
            </a:r>
            <a:r>
              <a:rPr sz="3600" b="0" spc="-20" dirty="0">
                <a:latin typeface="Calibri"/>
                <a:cs typeface="Calibri"/>
              </a:rPr>
              <a:t> </a:t>
            </a:r>
            <a:r>
              <a:rPr sz="3600" b="0" spc="-10" dirty="0">
                <a:latin typeface="Calibri"/>
                <a:cs typeface="Calibri"/>
              </a:rPr>
              <a:t>СТУДЕНТА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1295400"/>
            <a:ext cx="4135632" cy="2874264"/>
          </a:xfrm>
          <a:prstGeom prst="rect">
            <a:avLst/>
          </a:prstGeom>
          <a:noFill/>
        </p:spPr>
      </p:pic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465" t="3390" r="24514" b="3390"/>
          <a:stretch>
            <a:fillRect/>
          </a:stretch>
        </p:blipFill>
        <p:spPr bwMode="auto">
          <a:xfrm>
            <a:off x="609600" y="4191000"/>
            <a:ext cx="2057400" cy="2057400"/>
          </a:xfrm>
          <a:prstGeom prst="rect">
            <a:avLst/>
          </a:prstGeom>
          <a:noFill/>
        </p:spPr>
      </p:pic>
      <p:pic>
        <p:nvPicPr>
          <p:cNvPr id="5126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227" b="20487"/>
          <a:stretch>
            <a:fillRect/>
          </a:stretch>
        </p:blipFill>
        <p:spPr bwMode="auto">
          <a:xfrm>
            <a:off x="4572000" y="4876800"/>
            <a:ext cx="5905500" cy="1600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" name="object 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000" y="609600"/>
            <a:ext cx="5548800" cy="415583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73376" y="5120741"/>
            <a:ext cx="87293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0" dirty="0">
                <a:latin typeface="Calibri"/>
                <a:cs typeface="Calibri"/>
              </a:rPr>
              <a:t>Спасибо</a:t>
            </a:r>
            <a:r>
              <a:rPr sz="7200" b="0" spc="-185" dirty="0">
                <a:latin typeface="Calibri"/>
                <a:cs typeface="Calibri"/>
              </a:rPr>
              <a:t> </a:t>
            </a:r>
            <a:r>
              <a:rPr sz="7200" b="0" dirty="0">
                <a:latin typeface="Calibri"/>
                <a:cs typeface="Calibri"/>
              </a:rPr>
              <a:t>за</a:t>
            </a:r>
            <a:r>
              <a:rPr sz="7200" b="0" spc="-180" dirty="0">
                <a:latin typeface="Calibri"/>
                <a:cs typeface="Calibri"/>
              </a:rPr>
              <a:t> </a:t>
            </a:r>
            <a:r>
              <a:rPr sz="7200" b="0" spc="-10" dirty="0">
                <a:latin typeface="Calibri"/>
                <a:cs typeface="Calibri"/>
              </a:rPr>
              <a:t>внимание!</a:t>
            </a:r>
            <a:endParaRPr sz="7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726440" y="1264665"/>
            <a:ext cx="56470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06095" algn="l"/>
                <a:tab pos="1600835" algn="l"/>
                <a:tab pos="2350135" algn="l"/>
                <a:tab pos="3060700" algn="l"/>
                <a:tab pos="3418840" algn="l"/>
                <a:tab pos="4278630" algn="l"/>
                <a:tab pos="5496560" algn="l"/>
              </a:tabLst>
            </a:pPr>
            <a:r>
              <a:rPr sz="2000" spc="-25" dirty="0">
                <a:latin typeface="Calibri"/>
                <a:cs typeface="Calibri"/>
              </a:rPr>
              <a:t>28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октября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0" dirty="0">
                <a:latin typeface="Calibri"/>
                <a:cs typeface="Calibri"/>
              </a:rPr>
              <a:t>1939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0" dirty="0">
                <a:latin typeface="Calibri"/>
                <a:cs typeface="Calibri"/>
              </a:rPr>
              <a:t>года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в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Праге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студенты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и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64963" y="1569161"/>
            <a:ext cx="12103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годовщину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9240" y="1569161"/>
            <a:ext cx="475107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26260" algn="l"/>
                <a:tab pos="3031490" algn="l"/>
              </a:tabLst>
            </a:pPr>
            <a:r>
              <a:rPr sz="2000" spc="-10" dirty="0">
                <a:latin typeface="Calibri"/>
                <a:cs typeface="Calibri"/>
              </a:rPr>
              <a:t>преподаватели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отмечали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демонстрацией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861185" algn="l"/>
              </a:tabLst>
            </a:pPr>
            <a:r>
              <a:rPr sz="2000" spc="-10" dirty="0">
                <a:latin typeface="Calibri"/>
                <a:cs typeface="Calibri"/>
              </a:rPr>
              <a:t>образования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Чехословацкого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88663" y="1874647"/>
            <a:ext cx="20834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97050" algn="l"/>
              </a:tabLst>
            </a:pPr>
            <a:r>
              <a:rPr sz="2000" spc="-10" dirty="0">
                <a:latin typeface="Calibri"/>
                <a:cs typeface="Calibri"/>
              </a:rPr>
              <a:t>государства.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Их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9240" y="2179447"/>
            <a:ext cx="610362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разогнали</a:t>
            </a:r>
            <a:r>
              <a:rPr sz="2000" spc="170" dirty="0">
                <a:latin typeface="Calibri"/>
                <a:cs typeface="Calibri"/>
              </a:rPr>
              <a:t>  </a:t>
            </a:r>
            <a:r>
              <a:rPr sz="2000" spc="-20" dirty="0">
                <a:latin typeface="Calibri"/>
                <a:cs typeface="Calibri"/>
              </a:rPr>
              <a:t>фашисты-</a:t>
            </a:r>
            <a:r>
              <a:rPr sz="2000" dirty="0">
                <a:latin typeface="Calibri"/>
                <a:cs typeface="Calibri"/>
              </a:rPr>
              <a:t>оккупанты.</a:t>
            </a:r>
            <a:r>
              <a:rPr sz="2000" spc="17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Одного</a:t>
            </a:r>
            <a:r>
              <a:rPr sz="2000" spc="16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из</a:t>
            </a:r>
            <a:r>
              <a:rPr sz="2000" spc="165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учащихся </a:t>
            </a:r>
            <a:r>
              <a:rPr sz="2000" dirty="0">
                <a:latin typeface="Calibri"/>
                <a:cs typeface="Calibri"/>
              </a:rPr>
              <a:t>застрелили.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Похороны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убитого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Яна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Оплетала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вылились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8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акцию</a:t>
            </a:r>
            <a:r>
              <a:rPr sz="2000" spc="7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протеста.</a:t>
            </a:r>
            <a:r>
              <a:rPr sz="2000" spc="7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17</a:t>
            </a:r>
            <a:r>
              <a:rPr sz="2000" spc="8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ноября</a:t>
            </a:r>
            <a:r>
              <a:rPr sz="2000" spc="8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более</a:t>
            </a:r>
            <a:r>
              <a:rPr sz="2000" spc="8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1200</a:t>
            </a:r>
            <a:r>
              <a:rPr sz="2000" spc="80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студентов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9240" y="3398901"/>
            <a:ext cx="57854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326005" algn="l"/>
                <a:tab pos="3231515" algn="l"/>
                <a:tab pos="4929505" algn="l"/>
                <a:tab pos="5389880" algn="l"/>
              </a:tabLst>
            </a:pPr>
            <a:r>
              <a:rPr sz="2000" spc="-10" dirty="0">
                <a:latin typeface="Calibri"/>
                <a:cs typeface="Calibri"/>
              </a:rPr>
              <a:t>концентрационный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лагерь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Заксенхаузен.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Из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них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91129" y="3703701"/>
            <a:ext cx="32600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7685" algn="l"/>
                <a:tab pos="1608455" algn="l"/>
                <a:tab pos="2327910" algn="l"/>
              </a:tabLst>
            </a:pPr>
            <a:r>
              <a:rPr sz="2000" spc="-25" dirty="0">
                <a:latin typeface="Calibri"/>
                <a:cs typeface="Calibri"/>
              </a:rPr>
              <a:t>все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чешские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0" dirty="0">
                <a:latin typeface="Calibri"/>
                <a:cs typeface="Calibri"/>
              </a:rPr>
              <a:t>ВУЗы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закрыли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9240" y="3093542"/>
            <a:ext cx="610362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5"/>
              </a:spcBef>
              <a:tabLst>
                <a:tab pos="770890" algn="l"/>
                <a:tab pos="2240280" algn="l"/>
                <a:tab pos="2561590" algn="l"/>
                <a:tab pos="4119879" algn="l"/>
                <a:tab pos="4455160" algn="l"/>
                <a:tab pos="5954395" algn="l"/>
              </a:tabLst>
            </a:pPr>
            <a:r>
              <a:rPr sz="2000" spc="-20" dirty="0">
                <a:latin typeface="Calibri"/>
                <a:cs typeface="Calibri"/>
              </a:rPr>
              <a:t>были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арестованы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в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общежитиях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отправлены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в</a:t>
            </a:r>
            <a:endParaRPr sz="2000"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000" spc="-50" dirty="0">
                <a:latin typeface="Calibri"/>
                <a:cs typeface="Calibri"/>
              </a:rPr>
              <a:t>9</a:t>
            </a:r>
            <a:endParaRPr sz="2000"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000" spc="-25" dirty="0">
                <a:latin typeface="Calibri"/>
                <a:cs typeface="Calibri"/>
              </a:rPr>
              <a:t>по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9240" y="3703701"/>
            <a:ext cx="22872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42669" algn="l"/>
                <a:tab pos="2152015" algn="l"/>
              </a:tabLst>
            </a:pPr>
            <a:r>
              <a:rPr sz="2000" spc="-10" dirty="0">
                <a:latin typeface="Calibri"/>
                <a:cs typeface="Calibri"/>
              </a:rPr>
              <a:t>человек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казнили,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а </a:t>
            </a:r>
            <a:r>
              <a:rPr sz="2000" spc="-10" dirty="0">
                <a:latin typeface="Calibri"/>
                <a:cs typeface="Calibri"/>
              </a:rPr>
              <a:t>приказу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3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Гитлера.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86329" y="4008501"/>
            <a:ext cx="32283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3085" algn="l"/>
                <a:tab pos="1217930" algn="l"/>
                <a:tab pos="1536065" algn="l"/>
                <a:tab pos="2275840" algn="l"/>
              </a:tabLst>
            </a:pPr>
            <a:r>
              <a:rPr sz="2000" spc="-25" dirty="0">
                <a:latin typeface="Calibri"/>
                <a:cs typeface="Calibri"/>
              </a:rPr>
              <a:t>Эта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0" dirty="0">
                <a:latin typeface="Calibri"/>
                <a:cs typeface="Calibri"/>
              </a:rPr>
              <a:t>дата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0" dirty="0">
                <a:latin typeface="Calibri"/>
                <a:cs typeface="Calibri"/>
              </a:rPr>
              <a:t>была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выбрана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71515" y="4008501"/>
            <a:ext cx="6000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Calibri"/>
                <a:cs typeface="Calibri"/>
              </a:rPr>
              <a:t>днем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9240" y="4313301"/>
            <a:ext cx="40741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8970" algn="l"/>
                <a:tab pos="2573020" algn="l"/>
              </a:tabLst>
            </a:pPr>
            <a:r>
              <a:rPr sz="2000" spc="-10" dirty="0">
                <a:latin typeface="Calibri"/>
                <a:cs typeface="Calibri"/>
              </a:rPr>
              <a:t>празднования,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как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напоминание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17846" y="4313301"/>
            <a:ext cx="17545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5134" algn="l"/>
              </a:tabLst>
            </a:pPr>
            <a:r>
              <a:rPr sz="2000" spc="-50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трагических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9240" y="4618101"/>
            <a:ext cx="26155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событиях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того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времени.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9240" y="5307838"/>
            <a:ext cx="194310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Решение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Calibri"/>
                <a:cs typeface="Calibri"/>
              </a:rPr>
              <a:t>Международного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63210" y="5307838"/>
            <a:ext cx="13468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проведении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73878" y="5612688"/>
            <a:ext cx="13335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3625" algn="l"/>
              </a:tabLst>
            </a:pPr>
            <a:r>
              <a:rPr sz="2000" spc="-10" dirty="0">
                <a:latin typeface="Calibri"/>
                <a:cs typeface="Calibri"/>
              </a:rPr>
              <a:t>принято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17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9240" y="5917488"/>
            <a:ext cx="23895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49325" algn="l"/>
                <a:tab pos="1621790" algn="l"/>
                <a:tab pos="2254250" algn="l"/>
              </a:tabLst>
            </a:pPr>
            <a:r>
              <a:rPr sz="2000" spc="-10" dirty="0">
                <a:latin typeface="Calibri"/>
                <a:cs typeface="Calibri"/>
              </a:rPr>
              <a:t>ноября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0" dirty="0">
                <a:latin typeface="Calibri"/>
                <a:cs typeface="Calibri"/>
              </a:rPr>
              <a:t>1946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0" dirty="0">
                <a:latin typeface="Calibri"/>
                <a:cs typeface="Calibri"/>
              </a:rPr>
              <a:t>года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в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00985" y="5307838"/>
            <a:ext cx="244983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3110" algn="l"/>
              </a:tabLst>
            </a:pPr>
            <a:r>
              <a:rPr sz="2000" spc="-50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ежегодном</a:t>
            </a:r>
            <a:endParaRPr sz="2000" dirty="0">
              <a:latin typeface="Calibri"/>
              <a:cs typeface="Calibri"/>
            </a:endParaRPr>
          </a:p>
          <a:p>
            <a:pPr marL="501650" marR="5080" indent="-440690">
              <a:lnSpc>
                <a:spcPct val="100000"/>
              </a:lnSpc>
              <a:spcBef>
                <a:spcPts val="5"/>
              </a:spcBef>
              <a:tabLst>
                <a:tab pos="623570" algn="l"/>
                <a:tab pos="1348740" algn="l"/>
                <a:tab pos="1762125" algn="l"/>
                <a:tab pos="1852295" algn="l"/>
              </a:tabLst>
            </a:pPr>
            <a:r>
              <a:rPr sz="2000" spc="-25" dirty="0">
                <a:latin typeface="Calibri"/>
                <a:cs typeface="Calibri"/>
              </a:rPr>
              <a:t>дня</a:t>
            </a:r>
            <a:r>
              <a:rPr sz="2000" dirty="0">
                <a:latin typeface="Calibri"/>
                <a:cs typeface="Calibri"/>
              </a:rPr>
              <a:t>		</a:t>
            </a:r>
            <a:r>
              <a:rPr sz="2000" spc="-10" dirty="0">
                <a:latin typeface="Calibri"/>
                <a:cs typeface="Calibri"/>
              </a:rPr>
              <a:t>студентов</a:t>
            </a:r>
            <a:r>
              <a:rPr sz="2000" dirty="0">
                <a:latin typeface="Calibri"/>
                <a:cs typeface="Calibri"/>
              </a:rPr>
              <a:t>		</a:t>
            </a:r>
            <a:r>
              <a:rPr sz="2000" spc="-20" dirty="0">
                <a:latin typeface="Calibri"/>
                <a:cs typeface="Calibri"/>
              </a:rPr>
              <a:t>было </a:t>
            </a:r>
            <a:r>
              <a:rPr sz="2000" spc="-10" dirty="0">
                <a:latin typeface="Calibri"/>
                <a:cs typeface="Calibri"/>
              </a:rPr>
              <a:t>Праге,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во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0" dirty="0">
                <a:latin typeface="Calibri"/>
                <a:cs typeface="Calibri"/>
              </a:rPr>
              <a:t>время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81498" y="5917488"/>
            <a:ext cx="13265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Всемирного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9240" y="6222288"/>
            <a:ext cx="22815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конгресса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студентов.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3733800"/>
            <a:ext cx="3686555" cy="251460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62800" y="457200"/>
            <a:ext cx="4145280" cy="3044953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1143000" y="304800"/>
            <a:ext cx="5487924" cy="911353"/>
            <a:chOff x="684276" y="79247"/>
            <a:chExt cx="5786755" cy="1083945"/>
          </a:xfrm>
        </p:grpSpPr>
        <p:sp>
          <p:nvSpPr>
            <p:cNvPr id="26" name="object 26"/>
            <p:cNvSpPr/>
            <p:nvPr/>
          </p:nvSpPr>
          <p:spPr>
            <a:xfrm>
              <a:off x="703326" y="98297"/>
              <a:ext cx="5748655" cy="1045844"/>
            </a:xfrm>
            <a:custGeom>
              <a:avLst/>
              <a:gdLst/>
              <a:ahLst/>
              <a:cxnLst/>
              <a:rect l="l" t="t" r="r" b="b"/>
              <a:pathLst>
                <a:path w="5748655" h="1045844">
                  <a:moveTo>
                    <a:pt x="5574284" y="0"/>
                  </a:moveTo>
                  <a:lnTo>
                    <a:pt x="174243" y="0"/>
                  </a:lnTo>
                  <a:lnTo>
                    <a:pt x="127924" y="6221"/>
                  </a:lnTo>
                  <a:lnTo>
                    <a:pt x="86301" y="23781"/>
                  </a:lnTo>
                  <a:lnTo>
                    <a:pt x="51036" y="51022"/>
                  </a:lnTo>
                  <a:lnTo>
                    <a:pt x="23790" y="86284"/>
                  </a:lnTo>
                  <a:lnTo>
                    <a:pt x="6224" y="127911"/>
                  </a:lnTo>
                  <a:lnTo>
                    <a:pt x="0" y="174244"/>
                  </a:lnTo>
                  <a:lnTo>
                    <a:pt x="0" y="871219"/>
                  </a:lnTo>
                  <a:lnTo>
                    <a:pt x="6224" y="917552"/>
                  </a:lnTo>
                  <a:lnTo>
                    <a:pt x="23790" y="959179"/>
                  </a:lnTo>
                  <a:lnTo>
                    <a:pt x="51036" y="994441"/>
                  </a:lnTo>
                  <a:lnTo>
                    <a:pt x="86301" y="1021682"/>
                  </a:lnTo>
                  <a:lnTo>
                    <a:pt x="127924" y="1039242"/>
                  </a:lnTo>
                  <a:lnTo>
                    <a:pt x="174243" y="1045463"/>
                  </a:lnTo>
                  <a:lnTo>
                    <a:pt x="5574284" y="1045463"/>
                  </a:lnTo>
                  <a:lnTo>
                    <a:pt x="5620616" y="1039242"/>
                  </a:lnTo>
                  <a:lnTo>
                    <a:pt x="5662243" y="1021682"/>
                  </a:lnTo>
                  <a:lnTo>
                    <a:pt x="5697505" y="994441"/>
                  </a:lnTo>
                  <a:lnTo>
                    <a:pt x="5724746" y="959179"/>
                  </a:lnTo>
                  <a:lnTo>
                    <a:pt x="5742306" y="917552"/>
                  </a:lnTo>
                  <a:lnTo>
                    <a:pt x="5748528" y="871219"/>
                  </a:lnTo>
                  <a:lnTo>
                    <a:pt x="5748528" y="174244"/>
                  </a:lnTo>
                  <a:lnTo>
                    <a:pt x="5742306" y="127911"/>
                  </a:lnTo>
                  <a:lnTo>
                    <a:pt x="5724746" y="86284"/>
                  </a:lnTo>
                  <a:lnTo>
                    <a:pt x="5697505" y="51022"/>
                  </a:lnTo>
                  <a:lnTo>
                    <a:pt x="5662243" y="23781"/>
                  </a:lnTo>
                  <a:lnTo>
                    <a:pt x="5620616" y="6221"/>
                  </a:lnTo>
                  <a:lnTo>
                    <a:pt x="5574284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3326" y="98297"/>
              <a:ext cx="5748655" cy="1045844"/>
            </a:xfrm>
            <a:custGeom>
              <a:avLst/>
              <a:gdLst/>
              <a:ahLst/>
              <a:cxnLst/>
              <a:rect l="l" t="t" r="r" b="b"/>
              <a:pathLst>
                <a:path w="5748655" h="1045844">
                  <a:moveTo>
                    <a:pt x="0" y="174244"/>
                  </a:moveTo>
                  <a:lnTo>
                    <a:pt x="6224" y="127911"/>
                  </a:lnTo>
                  <a:lnTo>
                    <a:pt x="23790" y="86284"/>
                  </a:lnTo>
                  <a:lnTo>
                    <a:pt x="51036" y="51022"/>
                  </a:lnTo>
                  <a:lnTo>
                    <a:pt x="86301" y="23781"/>
                  </a:lnTo>
                  <a:lnTo>
                    <a:pt x="127924" y="6221"/>
                  </a:lnTo>
                  <a:lnTo>
                    <a:pt x="174243" y="0"/>
                  </a:lnTo>
                  <a:lnTo>
                    <a:pt x="5574284" y="0"/>
                  </a:lnTo>
                  <a:lnTo>
                    <a:pt x="5620616" y="6221"/>
                  </a:lnTo>
                  <a:lnTo>
                    <a:pt x="5662243" y="23781"/>
                  </a:lnTo>
                  <a:lnTo>
                    <a:pt x="5697505" y="51022"/>
                  </a:lnTo>
                  <a:lnTo>
                    <a:pt x="5724746" y="86284"/>
                  </a:lnTo>
                  <a:lnTo>
                    <a:pt x="5742306" y="127911"/>
                  </a:lnTo>
                  <a:lnTo>
                    <a:pt x="5748528" y="174244"/>
                  </a:lnTo>
                  <a:lnTo>
                    <a:pt x="5748528" y="871219"/>
                  </a:lnTo>
                  <a:lnTo>
                    <a:pt x="5742306" y="917552"/>
                  </a:lnTo>
                  <a:lnTo>
                    <a:pt x="5724746" y="959179"/>
                  </a:lnTo>
                  <a:lnTo>
                    <a:pt x="5697505" y="994441"/>
                  </a:lnTo>
                  <a:lnTo>
                    <a:pt x="5662243" y="1021682"/>
                  </a:lnTo>
                  <a:lnTo>
                    <a:pt x="5620616" y="1039242"/>
                  </a:lnTo>
                  <a:lnTo>
                    <a:pt x="5574284" y="1045463"/>
                  </a:lnTo>
                  <a:lnTo>
                    <a:pt x="174243" y="1045463"/>
                  </a:lnTo>
                  <a:lnTo>
                    <a:pt x="127924" y="1039242"/>
                  </a:lnTo>
                  <a:lnTo>
                    <a:pt x="86301" y="1021682"/>
                  </a:lnTo>
                  <a:lnTo>
                    <a:pt x="51036" y="994441"/>
                  </a:lnTo>
                  <a:lnTo>
                    <a:pt x="23790" y="959179"/>
                  </a:lnTo>
                  <a:lnTo>
                    <a:pt x="6224" y="917552"/>
                  </a:lnTo>
                  <a:lnTo>
                    <a:pt x="0" y="871219"/>
                  </a:lnTo>
                  <a:lnTo>
                    <a:pt x="0" y="174244"/>
                  </a:lnTo>
                  <a:close/>
                </a:path>
              </a:pathLst>
            </a:custGeom>
            <a:ln w="38100">
              <a:solidFill>
                <a:srgbClr val="66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371600" y="381000"/>
            <a:ext cx="48006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marR="5080" indent="-178435" algn="ctr">
              <a:lnSpc>
                <a:spcPct val="100000"/>
              </a:lnSpc>
              <a:spcBef>
                <a:spcPts val="100"/>
              </a:spcBef>
            </a:pPr>
            <a:r>
              <a:rPr sz="2800" spc="-10" dirty="0"/>
              <a:t>Международный</a:t>
            </a:r>
            <a:r>
              <a:rPr sz="2800" spc="-80" dirty="0"/>
              <a:t> </a:t>
            </a:r>
            <a:r>
              <a:rPr sz="2800" spc="-20" dirty="0"/>
              <a:t>день </a:t>
            </a:r>
            <a:r>
              <a:rPr sz="2800" dirty="0"/>
              <a:t>студента</a:t>
            </a:r>
            <a:r>
              <a:rPr sz="2800" spc="-80" dirty="0"/>
              <a:t> </a:t>
            </a:r>
            <a:r>
              <a:rPr sz="2800" dirty="0"/>
              <a:t>–</a:t>
            </a:r>
            <a:r>
              <a:rPr sz="2800" spc="-70" dirty="0"/>
              <a:t> </a:t>
            </a:r>
            <a:r>
              <a:rPr sz="2800" dirty="0"/>
              <a:t>17</a:t>
            </a:r>
            <a:r>
              <a:rPr sz="2800" spc="-65" dirty="0"/>
              <a:t> </a:t>
            </a:r>
            <a:r>
              <a:rPr sz="2800" spc="-10" dirty="0"/>
              <a:t>ноября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" y="609600"/>
            <a:ext cx="5772912" cy="572414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585329" y="1848739"/>
            <a:ext cx="2469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32205" algn="l"/>
                <a:tab pos="1553210" algn="l"/>
              </a:tabLst>
            </a:pPr>
            <a:r>
              <a:rPr sz="1800" spc="-10" dirty="0">
                <a:latin typeface="Calibri"/>
                <a:cs typeface="Calibri"/>
              </a:rPr>
              <a:t>Студенты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50" dirty="0">
                <a:latin typeface="Calibri"/>
                <a:cs typeface="Calibri"/>
              </a:rPr>
              <a:t>—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молодая,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40518" y="1848739"/>
            <a:ext cx="1471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5405" algn="l"/>
              </a:tabLst>
            </a:pPr>
            <a:r>
              <a:rPr sz="1800" spc="-10" dirty="0">
                <a:latin typeface="Calibri"/>
                <a:cs typeface="Calibri"/>
              </a:rPr>
              <a:t>энергичная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50" dirty="0"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28129" y="2123059"/>
            <a:ext cx="2269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25550" algn="l"/>
              </a:tabLst>
            </a:pPr>
            <a:r>
              <a:rPr sz="1800" spc="-10" dirty="0">
                <a:latin typeface="Calibri"/>
                <a:cs typeface="Calibri"/>
              </a:rPr>
              <a:t>огромная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прослойка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52254" y="2123059"/>
            <a:ext cx="1049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населения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28129" y="2397378"/>
            <a:ext cx="36791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43685" algn="l"/>
                <a:tab pos="2239010" algn="l"/>
                <a:tab pos="3542029" algn="l"/>
              </a:tabLst>
            </a:pPr>
            <a:r>
              <a:rPr sz="1800" spc="-10" dirty="0">
                <a:latin typeface="Calibri"/>
                <a:cs typeface="Calibri"/>
              </a:rPr>
              <a:t>Безудержная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сила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молодости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50" dirty="0">
                <a:latin typeface="Calibri"/>
                <a:cs typeface="Calibri"/>
              </a:rPr>
              <a:t>и </a:t>
            </a:r>
            <a:r>
              <a:rPr sz="1800" spc="-10" dirty="0">
                <a:latin typeface="Calibri"/>
                <a:cs typeface="Calibri"/>
              </a:rPr>
              <a:t>приключений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24696" y="2671698"/>
            <a:ext cx="2200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12545" algn="l"/>
              </a:tabLst>
            </a:pPr>
            <a:r>
              <a:rPr sz="1800" spc="-10" dirty="0">
                <a:latin typeface="Calibri"/>
                <a:cs typeface="Calibri"/>
              </a:rPr>
              <a:t>превратили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Татьянин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953750" y="2123059"/>
            <a:ext cx="7600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России. жажда </a:t>
            </a:r>
            <a:r>
              <a:rPr sz="1800" dirty="0">
                <a:latin typeface="Calibri"/>
                <a:cs typeface="Calibri"/>
              </a:rPr>
              <a:t>день</a:t>
            </a:r>
            <a:r>
              <a:rPr sz="1800" spc="180" dirty="0">
                <a:latin typeface="Calibri"/>
                <a:cs typeface="Calibri"/>
              </a:rPr>
              <a:t>  </a:t>
            </a:r>
            <a:r>
              <a:rPr sz="1800" spc="-50" dirty="0">
                <a:latin typeface="Calibri"/>
                <a:cs typeface="Calibri"/>
              </a:rPr>
              <a:t>в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28129" y="2946019"/>
            <a:ext cx="45866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один</a:t>
            </a:r>
            <a:r>
              <a:rPr sz="1800" spc="204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из</a:t>
            </a:r>
            <a:r>
              <a:rPr sz="1800" spc="22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самых</a:t>
            </a:r>
            <a:r>
              <a:rPr sz="1800" spc="204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веселых</a:t>
            </a:r>
            <a:r>
              <a:rPr sz="1800" spc="21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праздников</a:t>
            </a:r>
            <a:r>
              <a:rPr sz="1800" spc="204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году, </a:t>
            </a:r>
            <a:r>
              <a:rPr sz="1800" dirty="0">
                <a:latin typeface="Calibri"/>
                <a:cs typeface="Calibri"/>
              </a:rPr>
              <a:t>который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исторически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отмечался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особенным размахом.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87181" y="4317872"/>
            <a:ext cx="3026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13485" algn="l"/>
                <a:tab pos="1963420" algn="l"/>
              </a:tabLst>
            </a:pPr>
            <a:r>
              <a:rPr sz="1800" spc="-10" dirty="0">
                <a:latin typeface="Calibri"/>
                <a:cs typeface="Calibri"/>
              </a:rPr>
              <a:t>студентов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даже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жандармы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28129" y="4317872"/>
            <a:ext cx="22790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0"/>
              </a:spcBef>
              <a:tabLst>
                <a:tab pos="838200" algn="l"/>
              </a:tabLst>
            </a:pPr>
            <a:r>
              <a:rPr sz="1800" spc="-50" dirty="0">
                <a:latin typeface="Calibri"/>
                <a:cs typeface="Calibri"/>
              </a:rPr>
              <a:t>В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День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490345" algn="l"/>
              </a:tabLst>
            </a:pPr>
            <a:r>
              <a:rPr sz="1800" spc="-10" dirty="0">
                <a:latin typeface="Calibri"/>
                <a:cs typeface="Calibri"/>
              </a:rPr>
              <a:t>становились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добрее,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43109" y="4591888"/>
            <a:ext cx="20707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8145" algn="l"/>
                <a:tab pos="895985" algn="l"/>
              </a:tabLst>
            </a:pPr>
            <a:r>
              <a:rPr sz="1800" spc="-50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не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беспокоили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28129" y="4866894"/>
            <a:ext cx="2850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78865" algn="l"/>
                <a:tab pos="2246630" algn="l"/>
              </a:tabLst>
            </a:pPr>
            <a:r>
              <a:rPr sz="1800" spc="-10" dirty="0">
                <a:latin typeface="Calibri"/>
                <a:cs typeface="Calibri"/>
              </a:rPr>
              <a:t>громкие,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гуляющие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толпы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144506" y="4866894"/>
            <a:ext cx="1567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22375" algn="l"/>
              </a:tabLst>
            </a:pPr>
            <a:r>
              <a:rPr sz="1800" spc="-10" dirty="0">
                <a:latin typeface="Calibri"/>
                <a:cs typeface="Calibri"/>
              </a:rPr>
              <a:t>молодежи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без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28129" y="5141214"/>
            <a:ext cx="45878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особой</a:t>
            </a:r>
            <a:r>
              <a:rPr sz="1800" spc="210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надобности.</a:t>
            </a:r>
            <a:r>
              <a:rPr sz="1800" spc="210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215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крайнем</a:t>
            </a:r>
            <a:r>
              <a:rPr sz="1800" spc="210" dirty="0">
                <a:latin typeface="Calibri"/>
                <a:cs typeface="Calibri"/>
              </a:rPr>
              <a:t>   </a:t>
            </a:r>
            <a:r>
              <a:rPr sz="1800" spc="-10" dirty="0">
                <a:latin typeface="Calibri"/>
                <a:cs typeface="Calibri"/>
              </a:rPr>
              <a:t>случае, </a:t>
            </a:r>
            <a:r>
              <a:rPr sz="1800" dirty="0">
                <a:latin typeface="Calibri"/>
                <a:cs typeface="Calibri"/>
              </a:rPr>
              <a:t>полицейский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мог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подойти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осведомиться,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„а </a:t>
            </a:r>
            <a:r>
              <a:rPr sz="1800" dirty="0">
                <a:latin typeface="Calibri"/>
                <a:cs typeface="Calibri"/>
              </a:rPr>
              <a:t>не</a:t>
            </a:r>
            <a:r>
              <a:rPr sz="1800" spc="260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нуждается</a:t>
            </a:r>
            <a:r>
              <a:rPr sz="1800" spc="260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ли</a:t>
            </a:r>
            <a:r>
              <a:rPr sz="1800" spc="260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господин</a:t>
            </a:r>
            <a:r>
              <a:rPr sz="1800" spc="254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студент</a:t>
            </a:r>
            <a:r>
              <a:rPr sz="1800" spc="260" dirty="0">
                <a:latin typeface="Calibri"/>
                <a:cs typeface="Calibri"/>
              </a:rPr>
              <a:t>   </a:t>
            </a:r>
            <a:r>
              <a:rPr sz="1800" spc="-50" dirty="0">
                <a:latin typeface="Calibri"/>
                <a:cs typeface="Calibri"/>
              </a:rPr>
              <a:t>в </a:t>
            </a:r>
            <a:r>
              <a:rPr sz="1800" spc="-10" dirty="0">
                <a:latin typeface="Calibri"/>
                <a:cs typeface="Calibri"/>
              </a:rPr>
              <a:t>помощи?“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162800" y="381000"/>
            <a:ext cx="3834765" cy="1356360"/>
            <a:chOff x="7504176" y="227075"/>
            <a:chExt cx="3834765" cy="1356360"/>
          </a:xfrm>
        </p:grpSpPr>
        <p:sp>
          <p:nvSpPr>
            <p:cNvPr id="18" name="object 18"/>
            <p:cNvSpPr/>
            <p:nvPr/>
          </p:nvSpPr>
          <p:spPr>
            <a:xfrm>
              <a:off x="7523226" y="246125"/>
              <a:ext cx="3796665" cy="1318260"/>
            </a:xfrm>
            <a:custGeom>
              <a:avLst/>
              <a:gdLst/>
              <a:ahLst/>
              <a:cxnLst/>
              <a:rect l="l" t="t" r="r" b="b"/>
              <a:pathLst>
                <a:path w="3796665" h="1318260">
                  <a:moveTo>
                    <a:pt x="3576574" y="0"/>
                  </a:moveTo>
                  <a:lnTo>
                    <a:pt x="219709" y="0"/>
                  </a:lnTo>
                  <a:lnTo>
                    <a:pt x="175447" y="4466"/>
                  </a:lnTo>
                  <a:lnTo>
                    <a:pt x="134213" y="17273"/>
                  </a:lnTo>
                  <a:lnTo>
                    <a:pt x="96893" y="37538"/>
                  </a:lnTo>
                  <a:lnTo>
                    <a:pt x="64373" y="64373"/>
                  </a:lnTo>
                  <a:lnTo>
                    <a:pt x="37538" y="96893"/>
                  </a:lnTo>
                  <a:lnTo>
                    <a:pt x="17273" y="134213"/>
                  </a:lnTo>
                  <a:lnTo>
                    <a:pt x="4466" y="175447"/>
                  </a:lnTo>
                  <a:lnTo>
                    <a:pt x="0" y="219710"/>
                  </a:lnTo>
                  <a:lnTo>
                    <a:pt x="0" y="1098550"/>
                  </a:lnTo>
                  <a:lnTo>
                    <a:pt x="4466" y="1142812"/>
                  </a:lnTo>
                  <a:lnTo>
                    <a:pt x="17273" y="1184046"/>
                  </a:lnTo>
                  <a:lnTo>
                    <a:pt x="37538" y="1221366"/>
                  </a:lnTo>
                  <a:lnTo>
                    <a:pt x="64373" y="1253886"/>
                  </a:lnTo>
                  <a:lnTo>
                    <a:pt x="96893" y="1280721"/>
                  </a:lnTo>
                  <a:lnTo>
                    <a:pt x="134213" y="1300986"/>
                  </a:lnTo>
                  <a:lnTo>
                    <a:pt x="175447" y="1313793"/>
                  </a:lnTo>
                  <a:lnTo>
                    <a:pt x="219709" y="1318260"/>
                  </a:lnTo>
                  <a:lnTo>
                    <a:pt x="3576574" y="1318260"/>
                  </a:lnTo>
                  <a:lnTo>
                    <a:pt x="3620836" y="1313793"/>
                  </a:lnTo>
                  <a:lnTo>
                    <a:pt x="3662070" y="1300986"/>
                  </a:lnTo>
                  <a:lnTo>
                    <a:pt x="3699390" y="1280721"/>
                  </a:lnTo>
                  <a:lnTo>
                    <a:pt x="3731910" y="1253886"/>
                  </a:lnTo>
                  <a:lnTo>
                    <a:pt x="3758745" y="1221366"/>
                  </a:lnTo>
                  <a:lnTo>
                    <a:pt x="3779010" y="1184046"/>
                  </a:lnTo>
                  <a:lnTo>
                    <a:pt x="3791817" y="1142812"/>
                  </a:lnTo>
                  <a:lnTo>
                    <a:pt x="3796283" y="1098550"/>
                  </a:lnTo>
                  <a:lnTo>
                    <a:pt x="3796283" y="219710"/>
                  </a:lnTo>
                  <a:lnTo>
                    <a:pt x="3791817" y="175447"/>
                  </a:lnTo>
                  <a:lnTo>
                    <a:pt x="3779010" y="134213"/>
                  </a:lnTo>
                  <a:lnTo>
                    <a:pt x="3758745" y="96893"/>
                  </a:lnTo>
                  <a:lnTo>
                    <a:pt x="3731910" y="64373"/>
                  </a:lnTo>
                  <a:lnTo>
                    <a:pt x="3699390" y="37538"/>
                  </a:lnTo>
                  <a:lnTo>
                    <a:pt x="3662070" y="17273"/>
                  </a:lnTo>
                  <a:lnTo>
                    <a:pt x="3620836" y="4466"/>
                  </a:lnTo>
                  <a:lnTo>
                    <a:pt x="3576574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523226" y="246125"/>
              <a:ext cx="3796665" cy="1318260"/>
            </a:xfrm>
            <a:custGeom>
              <a:avLst/>
              <a:gdLst/>
              <a:ahLst/>
              <a:cxnLst/>
              <a:rect l="l" t="t" r="r" b="b"/>
              <a:pathLst>
                <a:path w="3796665" h="1318260">
                  <a:moveTo>
                    <a:pt x="0" y="219710"/>
                  </a:moveTo>
                  <a:lnTo>
                    <a:pt x="4466" y="175447"/>
                  </a:lnTo>
                  <a:lnTo>
                    <a:pt x="17273" y="134213"/>
                  </a:lnTo>
                  <a:lnTo>
                    <a:pt x="37538" y="96893"/>
                  </a:lnTo>
                  <a:lnTo>
                    <a:pt x="64373" y="64373"/>
                  </a:lnTo>
                  <a:lnTo>
                    <a:pt x="96893" y="37538"/>
                  </a:lnTo>
                  <a:lnTo>
                    <a:pt x="134213" y="17273"/>
                  </a:lnTo>
                  <a:lnTo>
                    <a:pt x="175447" y="4466"/>
                  </a:lnTo>
                  <a:lnTo>
                    <a:pt x="219709" y="0"/>
                  </a:lnTo>
                  <a:lnTo>
                    <a:pt x="3576574" y="0"/>
                  </a:lnTo>
                  <a:lnTo>
                    <a:pt x="3620836" y="4466"/>
                  </a:lnTo>
                  <a:lnTo>
                    <a:pt x="3662070" y="17273"/>
                  </a:lnTo>
                  <a:lnTo>
                    <a:pt x="3699390" y="37538"/>
                  </a:lnTo>
                  <a:lnTo>
                    <a:pt x="3731910" y="64373"/>
                  </a:lnTo>
                  <a:lnTo>
                    <a:pt x="3758745" y="96893"/>
                  </a:lnTo>
                  <a:lnTo>
                    <a:pt x="3779010" y="134213"/>
                  </a:lnTo>
                  <a:lnTo>
                    <a:pt x="3791817" y="175447"/>
                  </a:lnTo>
                  <a:lnTo>
                    <a:pt x="3796283" y="219710"/>
                  </a:lnTo>
                  <a:lnTo>
                    <a:pt x="3796283" y="1098550"/>
                  </a:lnTo>
                  <a:lnTo>
                    <a:pt x="3791817" y="1142812"/>
                  </a:lnTo>
                  <a:lnTo>
                    <a:pt x="3779010" y="1184046"/>
                  </a:lnTo>
                  <a:lnTo>
                    <a:pt x="3758745" y="1221366"/>
                  </a:lnTo>
                  <a:lnTo>
                    <a:pt x="3731910" y="1253886"/>
                  </a:lnTo>
                  <a:lnTo>
                    <a:pt x="3699390" y="1280721"/>
                  </a:lnTo>
                  <a:lnTo>
                    <a:pt x="3662070" y="1300986"/>
                  </a:lnTo>
                  <a:lnTo>
                    <a:pt x="3620836" y="1313793"/>
                  </a:lnTo>
                  <a:lnTo>
                    <a:pt x="3576574" y="1318260"/>
                  </a:lnTo>
                  <a:lnTo>
                    <a:pt x="219709" y="1318260"/>
                  </a:lnTo>
                  <a:lnTo>
                    <a:pt x="175447" y="1313793"/>
                  </a:lnTo>
                  <a:lnTo>
                    <a:pt x="134213" y="1300986"/>
                  </a:lnTo>
                  <a:lnTo>
                    <a:pt x="96893" y="1280721"/>
                  </a:lnTo>
                  <a:lnTo>
                    <a:pt x="64373" y="1253886"/>
                  </a:lnTo>
                  <a:lnTo>
                    <a:pt x="37538" y="1221366"/>
                  </a:lnTo>
                  <a:lnTo>
                    <a:pt x="17273" y="1184046"/>
                  </a:lnTo>
                  <a:lnTo>
                    <a:pt x="4466" y="1142812"/>
                  </a:lnTo>
                  <a:lnTo>
                    <a:pt x="0" y="1098550"/>
                  </a:lnTo>
                  <a:lnTo>
                    <a:pt x="0" y="219710"/>
                  </a:lnTo>
                  <a:close/>
                </a:path>
              </a:pathLst>
            </a:custGeom>
            <a:ln w="38100">
              <a:solidFill>
                <a:srgbClr val="66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7315200" y="609600"/>
            <a:ext cx="333946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День</a:t>
            </a:r>
            <a:r>
              <a:rPr sz="2400" spc="-125" dirty="0"/>
              <a:t> </a:t>
            </a:r>
            <a:r>
              <a:rPr sz="2400" dirty="0"/>
              <a:t>студента</a:t>
            </a:r>
            <a:r>
              <a:rPr sz="2400" spc="-110" dirty="0"/>
              <a:t> </a:t>
            </a:r>
            <a:r>
              <a:rPr sz="2400" spc="-50" dirty="0"/>
              <a:t>в </a:t>
            </a:r>
            <a:r>
              <a:rPr sz="2400" dirty="0"/>
              <a:t>России</a:t>
            </a:r>
            <a:r>
              <a:rPr sz="2400" spc="-105" dirty="0"/>
              <a:t> </a:t>
            </a:r>
            <a:r>
              <a:rPr sz="2400" spc="-10" dirty="0"/>
              <a:t>отмечается </a:t>
            </a:r>
            <a:r>
              <a:rPr sz="2400" dirty="0"/>
              <a:t>25</a:t>
            </a:r>
            <a:r>
              <a:rPr sz="2400" spc="-40" dirty="0"/>
              <a:t> </a:t>
            </a:r>
            <a:r>
              <a:rPr sz="2400" spc="-10" dirty="0"/>
              <a:t>января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2" name="object 2"/>
          <p:cNvGrpSpPr/>
          <p:nvPr/>
        </p:nvGrpSpPr>
        <p:grpSpPr>
          <a:xfrm>
            <a:off x="4191000" y="762000"/>
            <a:ext cx="6400799" cy="4308625"/>
            <a:chOff x="5734765" y="583740"/>
            <a:chExt cx="9528058" cy="6199978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69058" y="693390"/>
              <a:ext cx="7187951" cy="15811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55629" y="583740"/>
              <a:ext cx="7154164" cy="155130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45077" y="2886379"/>
              <a:ext cx="5217746" cy="34587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34765" y="2557430"/>
              <a:ext cx="3521745" cy="4226288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1676400" y="56388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-10" dirty="0" err="1" smtClean="0">
                <a:latin typeface="Times New Roman" pitchFamily="18" charset="0"/>
                <a:cs typeface="Times New Roman" pitchFamily="18" charset="0"/>
              </a:rPr>
              <a:t>Студе́нт</a:t>
            </a:r>
            <a:r>
              <a:rPr lang="ru-RU" sz="2400" b="1" spc="-1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(от</a:t>
            </a:r>
            <a:r>
              <a:rPr lang="ru-RU" sz="2400" b="1" spc="-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0" dirty="0" smtClean="0">
                <a:latin typeface="Times New Roman" pitchFamily="18" charset="0"/>
                <a:cs typeface="Times New Roman" pitchFamily="18" charset="0"/>
              </a:rPr>
              <a:t>лат.</a:t>
            </a:r>
            <a:r>
              <a:rPr lang="ru-RU" sz="2400" b="1" spc="-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studens</a:t>
            </a:r>
            <a:r>
              <a:rPr lang="ru-RU" sz="2400" b="1" spc="-7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400" b="1" spc="-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усердно</a:t>
            </a:r>
            <a:r>
              <a:rPr lang="ru-RU" sz="2400" b="1" spc="-1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работающий,</a:t>
            </a:r>
            <a:r>
              <a:rPr lang="ru-RU" sz="2400" b="1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0" dirty="0" smtClean="0">
                <a:latin typeface="Times New Roman" pitchFamily="18" charset="0"/>
                <a:cs typeface="Times New Roman" pitchFamily="18" charset="0"/>
              </a:rPr>
              <a:t>занимающийся)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Picture background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71" r="16574"/>
          <a:stretch>
            <a:fillRect/>
          </a:stretch>
        </p:blipFill>
        <p:spPr bwMode="auto">
          <a:xfrm>
            <a:off x="1600200" y="457200"/>
            <a:ext cx="2145424" cy="1914378"/>
          </a:xfrm>
          <a:prstGeom prst="rect">
            <a:avLst/>
          </a:prstGeom>
          <a:noFill/>
        </p:spPr>
      </p:pic>
      <p:pic>
        <p:nvPicPr>
          <p:cNvPr id="29700" name="Picture 4" descr="Picture background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2743200"/>
            <a:ext cx="3030462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492963" y="-129666"/>
            <a:ext cx="1380490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0" spc="-50" dirty="0">
                <a:latin typeface="Calibri"/>
                <a:cs typeface="Calibri"/>
              </a:rPr>
              <a:t>С</a:t>
            </a:r>
            <a:endParaRPr sz="20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33600" y="533400"/>
            <a:ext cx="1943100" cy="368935"/>
          </a:xfrm>
          <a:prstGeom prst="rect">
            <a:avLst/>
          </a:prstGeom>
          <a:ln w="38100">
            <a:solidFill>
              <a:srgbClr val="00AFEF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229"/>
              </a:spcBef>
            </a:pPr>
            <a:r>
              <a:rPr sz="1800" spc="-10" dirty="0">
                <a:latin typeface="Calibri"/>
                <a:cs typeface="Calibri"/>
              </a:rPr>
              <a:t>СМЫШЛЕНЫЙ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15400" y="1143000"/>
            <a:ext cx="2348865" cy="370840"/>
          </a:xfrm>
          <a:prstGeom prst="rect">
            <a:avLst/>
          </a:prstGeom>
          <a:ln w="38100">
            <a:solidFill>
              <a:srgbClr val="EC7C3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0"/>
              </a:spcBef>
            </a:pPr>
            <a:r>
              <a:rPr sz="1800" spc="-10" dirty="0">
                <a:latin typeface="Calibri"/>
                <a:cs typeface="Calibri"/>
              </a:rPr>
              <a:t>САМОСТОЯТЕЛЬНЫЙ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24200" y="1524000"/>
            <a:ext cx="3619500" cy="523240"/>
          </a:xfrm>
          <a:prstGeom prst="rect">
            <a:avLst/>
          </a:prstGeom>
          <a:solidFill>
            <a:srgbClr val="C5DFB4"/>
          </a:solidFill>
          <a:ln w="38100">
            <a:solidFill>
              <a:srgbClr val="92D05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267970">
              <a:lnSpc>
                <a:spcPct val="100000"/>
              </a:lnSpc>
              <a:spcBef>
                <a:spcPts val="165"/>
              </a:spcBef>
            </a:pPr>
            <a:r>
              <a:rPr sz="2800" spc="-10" dirty="0">
                <a:latin typeface="Calibri"/>
                <a:cs typeface="Calibri"/>
              </a:rPr>
              <a:t>СООБРАЗИТЕЛЬНЫЙ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25333" y="1869185"/>
            <a:ext cx="2502535" cy="37084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808355">
              <a:lnSpc>
                <a:spcPct val="100000"/>
              </a:lnSpc>
              <a:spcBef>
                <a:spcPts val="240"/>
              </a:spcBef>
            </a:pPr>
            <a:r>
              <a:rPr sz="1800" spc="-10" dirty="0">
                <a:latin typeface="Calibri"/>
                <a:cs typeface="Calibri"/>
              </a:rPr>
              <a:t>СМЕЛЫЙ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19800" y="533400"/>
            <a:ext cx="2705100" cy="368935"/>
          </a:xfrm>
          <a:prstGeom prst="rect">
            <a:avLst/>
          </a:prstGeom>
          <a:ln w="38100">
            <a:solidFill>
              <a:srgbClr val="6F2F9F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29"/>
              </a:spcBef>
            </a:pPr>
            <a:r>
              <a:rPr sz="1800" spc="-10" dirty="0">
                <a:latin typeface="Calibri"/>
                <a:cs typeface="Calibri"/>
              </a:rPr>
              <a:t>СТРЕССОУСТОЙЧИВЫЙ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200" y="2743200"/>
            <a:ext cx="5640324" cy="3429000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7010400" y="2971800"/>
            <a:ext cx="4125595" cy="751840"/>
            <a:chOff x="7574280" y="3185160"/>
            <a:chExt cx="4125595" cy="75184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03236" y="3214116"/>
              <a:ext cx="4067556" cy="69342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603236" y="3214116"/>
              <a:ext cx="4067810" cy="693420"/>
            </a:xfrm>
            <a:custGeom>
              <a:avLst/>
              <a:gdLst/>
              <a:ahLst/>
              <a:cxnLst/>
              <a:rect l="l" t="t" r="r" b="b"/>
              <a:pathLst>
                <a:path w="4067809" h="693420">
                  <a:moveTo>
                    <a:pt x="0" y="115570"/>
                  </a:moveTo>
                  <a:lnTo>
                    <a:pt x="9074" y="70562"/>
                  </a:lnTo>
                  <a:lnTo>
                    <a:pt x="33829" y="33829"/>
                  </a:lnTo>
                  <a:lnTo>
                    <a:pt x="70562" y="9074"/>
                  </a:lnTo>
                  <a:lnTo>
                    <a:pt x="115570" y="0"/>
                  </a:lnTo>
                  <a:lnTo>
                    <a:pt x="3951986" y="0"/>
                  </a:lnTo>
                  <a:lnTo>
                    <a:pt x="3996993" y="9074"/>
                  </a:lnTo>
                  <a:lnTo>
                    <a:pt x="4033726" y="33829"/>
                  </a:lnTo>
                  <a:lnTo>
                    <a:pt x="4058481" y="70562"/>
                  </a:lnTo>
                  <a:lnTo>
                    <a:pt x="4067556" y="115570"/>
                  </a:lnTo>
                  <a:lnTo>
                    <a:pt x="4067556" y="577850"/>
                  </a:lnTo>
                  <a:lnTo>
                    <a:pt x="4058481" y="622857"/>
                  </a:lnTo>
                  <a:lnTo>
                    <a:pt x="4033726" y="659590"/>
                  </a:lnTo>
                  <a:lnTo>
                    <a:pt x="3996993" y="684345"/>
                  </a:lnTo>
                  <a:lnTo>
                    <a:pt x="3951986" y="693420"/>
                  </a:lnTo>
                  <a:lnTo>
                    <a:pt x="115570" y="693420"/>
                  </a:lnTo>
                  <a:lnTo>
                    <a:pt x="70562" y="684345"/>
                  </a:lnTo>
                  <a:lnTo>
                    <a:pt x="33829" y="659590"/>
                  </a:lnTo>
                  <a:lnTo>
                    <a:pt x="9074" y="622857"/>
                  </a:lnTo>
                  <a:lnTo>
                    <a:pt x="0" y="577850"/>
                  </a:lnTo>
                  <a:lnTo>
                    <a:pt x="0" y="115570"/>
                  </a:lnTo>
                  <a:close/>
                </a:path>
              </a:pathLst>
            </a:custGeom>
            <a:ln w="5791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7162800" y="4191000"/>
            <a:ext cx="4067810" cy="2095500"/>
          </a:xfrm>
          <a:custGeom>
            <a:avLst/>
            <a:gdLst/>
            <a:ahLst/>
            <a:cxnLst/>
            <a:rect l="l" t="t" r="r" b="b"/>
            <a:pathLst>
              <a:path w="4067809" h="2095500">
                <a:moveTo>
                  <a:pt x="0" y="349249"/>
                </a:moveTo>
                <a:lnTo>
                  <a:pt x="3187" y="301853"/>
                </a:lnTo>
                <a:lnTo>
                  <a:pt x="12473" y="256395"/>
                </a:lnTo>
                <a:lnTo>
                  <a:pt x="27441" y="213294"/>
                </a:lnTo>
                <a:lnTo>
                  <a:pt x="47676" y="172964"/>
                </a:lnTo>
                <a:lnTo>
                  <a:pt x="72762" y="135822"/>
                </a:lnTo>
                <a:lnTo>
                  <a:pt x="102282" y="102282"/>
                </a:lnTo>
                <a:lnTo>
                  <a:pt x="135822" y="72762"/>
                </a:lnTo>
                <a:lnTo>
                  <a:pt x="172964" y="47676"/>
                </a:lnTo>
                <a:lnTo>
                  <a:pt x="213294" y="27441"/>
                </a:lnTo>
                <a:lnTo>
                  <a:pt x="256395" y="12473"/>
                </a:lnTo>
                <a:lnTo>
                  <a:pt x="301853" y="3187"/>
                </a:lnTo>
                <a:lnTo>
                  <a:pt x="349250" y="0"/>
                </a:lnTo>
                <a:lnTo>
                  <a:pt x="3718306" y="0"/>
                </a:lnTo>
                <a:lnTo>
                  <a:pt x="3765702" y="3187"/>
                </a:lnTo>
                <a:lnTo>
                  <a:pt x="3811160" y="12473"/>
                </a:lnTo>
                <a:lnTo>
                  <a:pt x="3854261" y="27441"/>
                </a:lnTo>
                <a:lnTo>
                  <a:pt x="3894591" y="47676"/>
                </a:lnTo>
                <a:lnTo>
                  <a:pt x="3931733" y="72762"/>
                </a:lnTo>
                <a:lnTo>
                  <a:pt x="3965273" y="102282"/>
                </a:lnTo>
                <a:lnTo>
                  <a:pt x="3994793" y="135822"/>
                </a:lnTo>
                <a:lnTo>
                  <a:pt x="4019879" y="172964"/>
                </a:lnTo>
                <a:lnTo>
                  <a:pt x="4040114" y="213294"/>
                </a:lnTo>
                <a:lnTo>
                  <a:pt x="4055082" y="256395"/>
                </a:lnTo>
                <a:lnTo>
                  <a:pt x="4064368" y="301853"/>
                </a:lnTo>
                <a:lnTo>
                  <a:pt x="4067556" y="349249"/>
                </a:lnTo>
                <a:lnTo>
                  <a:pt x="4067556" y="1746237"/>
                </a:lnTo>
                <a:lnTo>
                  <a:pt x="4064368" y="1793631"/>
                </a:lnTo>
                <a:lnTo>
                  <a:pt x="4055082" y="1839087"/>
                </a:lnTo>
                <a:lnTo>
                  <a:pt x="4040114" y="1882189"/>
                </a:lnTo>
                <a:lnTo>
                  <a:pt x="4019879" y="1922520"/>
                </a:lnTo>
                <a:lnTo>
                  <a:pt x="3994793" y="1959664"/>
                </a:lnTo>
                <a:lnTo>
                  <a:pt x="3965273" y="1993206"/>
                </a:lnTo>
                <a:lnTo>
                  <a:pt x="3931733" y="2022729"/>
                </a:lnTo>
                <a:lnTo>
                  <a:pt x="3894591" y="2047817"/>
                </a:lnTo>
                <a:lnTo>
                  <a:pt x="3854261" y="2068054"/>
                </a:lnTo>
                <a:lnTo>
                  <a:pt x="3811160" y="2083024"/>
                </a:lnTo>
                <a:lnTo>
                  <a:pt x="3765702" y="2092311"/>
                </a:lnTo>
                <a:lnTo>
                  <a:pt x="3718306" y="2095499"/>
                </a:lnTo>
                <a:lnTo>
                  <a:pt x="349250" y="2095499"/>
                </a:lnTo>
                <a:lnTo>
                  <a:pt x="301853" y="2092311"/>
                </a:lnTo>
                <a:lnTo>
                  <a:pt x="256395" y="2083024"/>
                </a:lnTo>
                <a:lnTo>
                  <a:pt x="213294" y="2068054"/>
                </a:lnTo>
                <a:lnTo>
                  <a:pt x="172964" y="2047817"/>
                </a:lnTo>
                <a:lnTo>
                  <a:pt x="135822" y="2022729"/>
                </a:lnTo>
                <a:lnTo>
                  <a:pt x="102282" y="1993206"/>
                </a:lnTo>
                <a:lnTo>
                  <a:pt x="72762" y="1959664"/>
                </a:lnTo>
                <a:lnTo>
                  <a:pt x="47676" y="1922520"/>
                </a:lnTo>
                <a:lnTo>
                  <a:pt x="27441" y="1882189"/>
                </a:lnTo>
                <a:lnTo>
                  <a:pt x="12473" y="1839087"/>
                </a:lnTo>
                <a:lnTo>
                  <a:pt x="3187" y="1793631"/>
                </a:lnTo>
                <a:lnTo>
                  <a:pt x="0" y="1746237"/>
                </a:lnTo>
                <a:lnTo>
                  <a:pt x="0" y="349249"/>
                </a:lnTo>
                <a:close/>
              </a:path>
            </a:pathLst>
          </a:custGeom>
          <a:ln w="57912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543800" y="3124200"/>
            <a:ext cx="3631311" cy="28550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" algn="just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libri"/>
                <a:cs typeface="Calibri"/>
              </a:rPr>
              <a:t>ЗАМЕТКИ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СТУДЕНТА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85"/>
              </a:spcBef>
            </a:pPr>
            <a:endParaRPr sz="2800" dirty="0">
              <a:latin typeface="Calibri"/>
              <a:cs typeface="Calibri"/>
            </a:endParaRPr>
          </a:p>
          <a:p>
            <a:pPr marL="34925" marR="5080" indent="-22860" algn="ctr">
              <a:lnSpc>
                <a:spcPct val="114999"/>
              </a:lnSpc>
            </a:pPr>
            <a:r>
              <a:rPr sz="3200" dirty="0"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sz="32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30" dirty="0">
                <a:latin typeface="Times New Roman" pitchFamily="18" charset="0"/>
                <a:cs typeface="Times New Roman" pitchFamily="18" charset="0"/>
              </a:rPr>
              <a:t>студентом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хорошо,</a:t>
            </a:r>
            <a:r>
              <a:rPr sz="3200" spc="-1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учеба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мешает.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5257800" y="609600"/>
            <a:ext cx="1943100" cy="370840"/>
          </a:xfrm>
          <a:prstGeom prst="rect">
            <a:avLst/>
          </a:prstGeom>
          <a:ln w="38100">
            <a:solidFill>
              <a:srgbClr val="00AFEF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09880">
              <a:lnSpc>
                <a:spcPct val="100000"/>
              </a:lnSpc>
              <a:spcBef>
                <a:spcPts val="240"/>
              </a:spcBef>
            </a:pPr>
            <a:r>
              <a:rPr sz="1800" spc="-10" dirty="0">
                <a:latin typeface="Calibri"/>
                <a:cs typeface="Calibri"/>
              </a:rPr>
              <a:t>ТЕРПЕЛИВЫЙ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7400" y="1143000"/>
            <a:ext cx="2677795" cy="523240"/>
          </a:xfrm>
          <a:prstGeom prst="rect">
            <a:avLst/>
          </a:prstGeom>
          <a:solidFill>
            <a:srgbClr val="FFE699"/>
          </a:solidFill>
          <a:ln w="38100">
            <a:solidFill>
              <a:srgbClr val="EC7C30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191770">
              <a:lnSpc>
                <a:spcPct val="100000"/>
              </a:lnSpc>
              <a:spcBef>
                <a:spcPts val="170"/>
              </a:spcBef>
            </a:pPr>
            <a:r>
              <a:rPr sz="2800" spc="-10" dirty="0">
                <a:latin typeface="Calibri"/>
                <a:cs typeface="Calibri"/>
              </a:rPr>
              <a:t>ТАЛАНТЛИВЫЙ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81600" y="1828800"/>
            <a:ext cx="2338070" cy="368935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616585">
              <a:lnSpc>
                <a:spcPct val="100000"/>
              </a:lnSpc>
              <a:spcBef>
                <a:spcPts val="229"/>
              </a:spcBef>
            </a:pPr>
            <a:r>
              <a:rPr sz="1800" spc="-10" dirty="0">
                <a:latin typeface="Calibri"/>
                <a:cs typeface="Calibri"/>
              </a:rPr>
              <a:t>ТОЛКОВЫЙ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85226" y="1206246"/>
            <a:ext cx="2705100" cy="368935"/>
          </a:xfrm>
          <a:prstGeom prst="rect">
            <a:avLst/>
          </a:prstGeom>
          <a:ln w="38100">
            <a:solidFill>
              <a:srgbClr val="6F2F9F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452120">
              <a:lnSpc>
                <a:spcPct val="100000"/>
              </a:lnSpc>
              <a:spcBef>
                <a:spcPts val="235"/>
              </a:spcBef>
            </a:pPr>
            <a:r>
              <a:rPr sz="1800" spc="-10" dirty="0">
                <a:latin typeface="Calibri"/>
                <a:cs typeface="Calibri"/>
              </a:rPr>
              <a:t>ТРЕБОВАТЕЛЬНЫЙ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781800" y="3048000"/>
            <a:ext cx="4125595" cy="751840"/>
            <a:chOff x="7574280" y="3185160"/>
            <a:chExt cx="4125595" cy="75184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3236" y="3214116"/>
              <a:ext cx="4067556" cy="6934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603236" y="3214116"/>
              <a:ext cx="4067810" cy="693420"/>
            </a:xfrm>
            <a:custGeom>
              <a:avLst/>
              <a:gdLst/>
              <a:ahLst/>
              <a:cxnLst/>
              <a:rect l="l" t="t" r="r" b="b"/>
              <a:pathLst>
                <a:path w="4067809" h="693420">
                  <a:moveTo>
                    <a:pt x="0" y="115570"/>
                  </a:moveTo>
                  <a:lnTo>
                    <a:pt x="9074" y="70562"/>
                  </a:lnTo>
                  <a:lnTo>
                    <a:pt x="33829" y="33829"/>
                  </a:lnTo>
                  <a:lnTo>
                    <a:pt x="70562" y="9074"/>
                  </a:lnTo>
                  <a:lnTo>
                    <a:pt x="115570" y="0"/>
                  </a:lnTo>
                  <a:lnTo>
                    <a:pt x="3951986" y="0"/>
                  </a:lnTo>
                  <a:lnTo>
                    <a:pt x="3996993" y="9074"/>
                  </a:lnTo>
                  <a:lnTo>
                    <a:pt x="4033726" y="33829"/>
                  </a:lnTo>
                  <a:lnTo>
                    <a:pt x="4058481" y="70562"/>
                  </a:lnTo>
                  <a:lnTo>
                    <a:pt x="4067556" y="115570"/>
                  </a:lnTo>
                  <a:lnTo>
                    <a:pt x="4067556" y="577850"/>
                  </a:lnTo>
                  <a:lnTo>
                    <a:pt x="4058481" y="622857"/>
                  </a:lnTo>
                  <a:lnTo>
                    <a:pt x="4033726" y="659590"/>
                  </a:lnTo>
                  <a:lnTo>
                    <a:pt x="3996993" y="684345"/>
                  </a:lnTo>
                  <a:lnTo>
                    <a:pt x="3951986" y="693420"/>
                  </a:lnTo>
                  <a:lnTo>
                    <a:pt x="115570" y="693420"/>
                  </a:lnTo>
                  <a:lnTo>
                    <a:pt x="70562" y="684345"/>
                  </a:lnTo>
                  <a:lnTo>
                    <a:pt x="33829" y="659590"/>
                  </a:lnTo>
                  <a:lnTo>
                    <a:pt x="9074" y="622857"/>
                  </a:lnTo>
                  <a:lnTo>
                    <a:pt x="0" y="577850"/>
                  </a:lnTo>
                  <a:lnTo>
                    <a:pt x="0" y="115570"/>
                  </a:lnTo>
                  <a:close/>
                </a:path>
              </a:pathLst>
            </a:custGeom>
            <a:ln w="5791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6858000" y="4267200"/>
            <a:ext cx="4067810" cy="2095500"/>
          </a:xfrm>
          <a:custGeom>
            <a:avLst/>
            <a:gdLst/>
            <a:ahLst/>
            <a:cxnLst/>
            <a:rect l="l" t="t" r="r" b="b"/>
            <a:pathLst>
              <a:path w="4067809" h="2095500">
                <a:moveTo>
                  <a:pt x="0" y="349249"/>
                </a:moveTo>
                <a:lnTo>
                  <a:pt x="3187" y="301853"/>
                </a:lnTo>
                <a:lnTo>
                  <a:pt x="12473" y="256395"/>
                </a:lnTo>
                <a:lnTo>
                  <a:pt x="27441" y="213294"/>
                </a:lnTo>
                <a:lnTo>
                  <a:pt x="47676" y="172964"/>
                </a:lnTo>
                <a:lnTo>
                  <a:pt x="72762" y="135822"/>
                </a:lnTo>
                <a:lnTo>
                  <a:pt x="102282" y="102282"/>
                </a:lnTo>
                <a:lnTo>
                  <a:pt x="135822" y="72762"/>
                </a:lnTo>
                <a:lnTo>
                  <a:pt x="172964" y="47676"/>
                </a:lnTo>
                <a:lnTo>
                  <a:pt x="213294" y="27441"/>
                </a:lnTo>
                <a:lnTo>
                  <a:pt x="256395" y="12473"/>
                </a:lnTo>
                <a:lnTo>
                  <a:pt x="301853" y="3187"/>
                </a:lnTo>
                <a:lnTo>
                  <a:pt x="349250" y="0"/>
                </a:lnTo>
                <a:lnTo>
                  <a:pt x="3718306" y="0"/>
                </a:lnTo>
                <a:lnTo>
                  <a:pt x="3765702" y="3187"/>
                </a:lnTo>
                <a:lnTo>
                  <a:pt x="3811160" y="12473"/>
                </a:lnTo>
                <a:lnTo>
                  <a:pt x="3854261" y="27441"/>
                </a:lnTo>
                <a:lnTo>
                  <a:pt x="3894591" y="47676"/>
                </a:lnTo>
                <a:lnTo>
                  <a:pt x="3931733" y="72762"/>
                </a:lnTo>
                <a:lnTo>
                  <a:pt x="3965273" y="102282"/>
                </a:lnTo>
                <a:lnTo>
                  <a:pt x="3994793" y="135822"/>
                </a:lnTo>
                <a:lnTo>
                  <a:pt x="4019879" y="172964"/>
                </a:lnTo>
                <a:lnTo>
                  <a:pt x="4040114" y="213294"/>
                </a:lnTo>
                <a:lnTo>
                  <a:pt x="4055082" y="256395"/>
                </a:lnTo>
                <a:lnTo>
                  <a:pt x="4064368" y="301853"/>
                </a:lnTo>
                <a:lnTo>
                  <a:pt x="4067556" y="349249"/>
                </a:lnTo>
                <a:lnTo>
                  <a:pt x="4067556" y="1746237"/>
                </a:lnTo>
                <a:lnTo>
                  <a:pt x="4064368" y="1793631"/>
                </a:lnTo>
                <a:lnTo>
                  <a:pt x="4055082" y="1839087"/>
                </a:lnTo>
                <a:lnTo>
                  <a:pt x="4040114" y="1882189"/>
                </a:lnTo>
                <a:lnTo>
                  <a:pt x="4019879" y="1922520"/>
                </a:lnTo>
                <a:lnTo>
                  <a:pt x="3994793" y="1959664"/>
                </a:lnTo>
                <a:lnTo>
                  <a:pt x="3965273" y="1993206"/>
                </a:lnTo>
                <a:lnTo>
                  <a:pt x="3931733" y="2022729"/>
                </a:lnTo>
                <a:lnTo>
                  <a:pt x="3894591" y="2047817"/>
                </a:lnTo>
                <a:lnTo>
                  <a:pt x="3854261" y="2068054"/>
                </a:lnTo>
                <a:lnTo>
                  <a:pt x="3811160" y="2083024"/>
                </a:lnTo>
                <a:lnTo>
                  <a:pt x="3765702" y="2092311"/>
                </a:lnTo>
                <a:lnTo>
                  <a:pt x="3718306" y="2095499"/>
                </a:lnTo>
                <a:lnTo>
                  <a:pt x="349250" y="2095499"/>
                </a:lnTo>
                <a:lnTo>
                  <a:pt x="301853" y="2092311"/>
                </a:lnTo>
                <a:lnTo>
                  <a:pt x="256395" y="2083024"/>
                </a:lnTo>
                <a:lnTo>
                  <a:pt x="213294" y="2068054"/>
                </a:lnTo>
                <a:lnTo>
                  <a:pt x="172964" y="2047817"/>
                </a:lnTo>
                <a:lnTo>
                  <a:pt x="135822" y="2022729"/>
                </a:lnTo>
                <a:lnTo>
                  <a:pt x="102282" y="1993206"/>
                </a:lnTo>
                <a:lnTo>
                  <a:pt x="72762" y="1959664"/>
                </a:lnTo>
                <a:lnTo>
                  <a:pt x="47676" y="1922520"/>
                </a:lnTo>
                <a:lnTo>
                  <a:pt x="27441" y="1882189"/>
                </a:lnTo>
                <a:lnTo>
                  <a:pt x="12473" y="1839087"/>
                </a:lnTo>
                <a:lnTo>
                  <a:pt x="3187" y="1793631"/>
                </a:lnTo>
                <a:lnTo>
                  <a:pt x="0" y="1746237"/>
                </a:lnTo>
                <a:lnTo>
                  <a:pt x="0" y="349249"/>
                </a:lnTo>
                <a:close/>
              </a:path>
            </a:pathLst>
          </a:custGeom>
          <a:ln w="57912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162800" y="3200400"/>
            <a:ext cx="3560445" cy="28924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libri"/>
                <a:cs typeface="Calibri"/>
              </a:rPr>
              <a:t>ЗАМЕТКИ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СТУДЕНТА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75"/>
              </a:spcBef>
            </a:pPr>
            <a:endParaRPr sz="2800" dirty="0">
              <a:latin typeface="Calibri"/>
              <a:cs typeface="Calibri"/>
            </a:endParaRPr>
          </a:p>
          <a:p>
            <a:pPr marL="12065" marR="5080" indent="-2540" algn="ctr">
              <a:lnSpc>
                <a:spcPct val="100000"/>
              </a:lnSpc>
            </a:pPr>
            <a:r>
              <a:rPr sz="2800" dirty="0"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sz="2800" spc="-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студента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сдать</a:t>
            </a:r>
            <a:r>
              <a:rPr sz="28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сессию</a:t>
            </a:r>
            <a:r>
              <a:rPr sz="28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sz="2800" spc="-20" dirty="0">
                <a:latin typeface="Times New Roman" pitchFamily="18" charset="0"/>
                <a:cs typeface="Times New Roman" pitchFamily="18" charset="0"/>
              </a:rPr>
              <a:t> уча,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ибо</a:t>
            </a:r>
            <a:r>
              <a:rPr sz="28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уча,</a:t>
            </a:r>
            <a:r>
              <a:rPr sz="28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каждый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студент</a:t>
            </a:r>
            <a:r>
              <a:rPr sz="2800" spc="-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сдаст...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2000" y="2514600"/>
            <a:ext cx="4922519" cy="351129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46582" y="-324739"/>
            <a:ext cx="1263650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0" spc="-50" dirty="0">
                <a:latin typeface="Calibri"/>
                <a:cs typeface="Calibri"/>
              </a:rPr>
              <a:t>Т</a:t>
            </a:r>
            <a:endParaRPr sz="20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9464802" y="959358"/>
            <a:ext cx="1943100" cy="368935"/>
          </a:xfrm>
          <a:prstGeom prst="rect">
            <a:avLst/>
          </a:prstGeom>
          <a:ln w="38100">
            <a:solidFill>
              <a:srgbClr val="00AFEF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75895">
              <a:lnSpc>
                <a:spcPct val="100000"/>
              </a:lnSpc>
              <a:spcBef>
                <a:spcPts val="235"/>
              </a:spcBef>
            </a:pPr>
            <a:r>
              <a:rPr sz="1800" spc="-10" dirty="0">
                <a:latin typeface="Calibri"/>
                <a:cs typeface="Calibri"/>
              </a:rPr>
              <a:t>УБЕДИТЕЛЬНЫЙ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8410" y="1251966"/>
            <a:ext cx="2350135" cy="523240"/>
          </a:xfrm>
          <a:prstGeom prst="rect">
            <a:avLst/>
          </a:prstGeom>
          <a:solidFill>
            <a:srgbClr val="FF9999"/>
          </a:solidFill>
          <a:ln w="38100">
            <a:solidFill>
              <a:srgbClr val="EC7C30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379095">
              <a:lnSpc>
                <a:spcPct val="100000"/>
              </a:lnSpc>
              <a:spcBef>
                <a:spcPts val="170"/>
              </a:spcBef>
            </a:pPr>
            <a:r>
              <a:rPr sz="2800" b="1" spc="-10" dirty="0">
                <a:latin typeface="Calibri"/>
                <a:cs typeface="Calibri"/>
              </a:rPr>
              <a:t>УПОРНЫЙ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24600" y="1676400"/>
            <a:ext cx="2338070" cy="368935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540385">
              <a:lnSpc>
                <a:spcPct val="100000"/>
              </a:lnSpc>
              <a:spcBef>
                <a:spcPts val="234"/>
              </a:spcBef>
            </a:pPr>
            <a:r>
              <a:rPr sz="1800" spc="-10" dirty="0">
                <a:latin typeface="Calibri"/>
                <a:cs typeface="Calibri"/>
              </a:rPr>
              <a:t>УЛЫБЧИВЫЙ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10200" y="609600"/>
            <a:ext cx="2705100" cy="368935"/>
          </a:xfrm>
          <a:prstGeom prst="rect">
            <a:avLst/>
          </a:prstGeom>
          <a:ln w="38100">
            <a:solidFill>
              <a:srgbClr val="6F2F9F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657860">
              <a:lnSpc>
                <a:spcPct val="100000"/>
              </a:lnSpc>
              <a:spcBef>
                <a:spcPts val="234"/>
              </a:spcBef>
            </a:pPr>
            <a:r>
              <a:rPr sz="1800" spc="-10" dirty="0">
                <a:latin typeface="Calibri"/>
                <a:cs typeface="Calibri"/>
              </a:rPr>
              <a:t>УНИКАЛЬНЫЙ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574280" y="3185160"/>
            <a:ext cx="4125595" cy="751840"/>
            <a:chOff x="7574280" y="3185160"/>
            <a:chExt cx="4125595" cy="75184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3236" y="3214116"/>
              <a:ext cx="4067556" cy="6934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603236" y="3214116"/>
              <a:ext cx="4067810" cy="693420"/>
            </a:xfrm>
            <a:custGeom>
              <a:avLst/>
              <a:gdLst/>
              <a:ahLst/>
              <a:cxnLst/>
              <a:rect l="l" t="t" r="r" b="b"/>
              <a:pathLst>
                <a:path w="4067809" h="693420">
                  <a:moveTo>
                    <a:pt x="0" y="115570"/>
                  </a:moveTo>
                  <a:lnTo>
                    <a:pt x="9074" y="70562"/>
                  </a:lnTo>
                  <a:lnTo>
                    <a:pt x="33829" y="33829"/>
                  </a:lnTo>
                  <a:lnTo>
                    <a:pt x="70562" y="9074"/>
                  </a:lnTo>
                  <a:lnTo>
                    <a:pt x="115570" y="0"/>
                  </a:lnTo>
                  <a:lnTo>
                    <a:pt x="3951986" y="0"/>
                  </a:lnTo>
                  <a:lnTo>
                    <a:pt x="3996993" y="9074"/>
                  </a:lnTo>
                  <a:lnTo>
                    <a:pt x="4033726" y="33829"/>
                  </a:lnTo>
                  <a:lnTo>
                    <a:pt x="4058481" y="70562"/>
                  </a:lnTo>
                  <a:lnTo>
                    <a:pt x="4067556" y="115570"/>
                  </a:lnTo>
                  <a:lnTo>
                    <a:pt x="4067556" y="577850"/>
                  </a:lnTo>
                  <a:lnTo>
                    <a:pt x="4058481" y="622857"/>
                  </a:lnTo>
                  <a:lnTo>
                    <a:pt x="4033726" y="659590"/>
                  </a:lnTo>
                  <a:lnTo>
                    <a:pt x="3996993" y="684345"/>
                  </a:lnTo>
                  <a:lnTo>
                    <a:pt x="3951986" y="693420"/>
                  </a:lnTo>
                  <a:lnTo>
                    <a:pt x="115570" y="693420"/>
                  </a:lnTo>
                  <a:lnTo>
                    <a:pt x="70562" y="684345"/>
                  </a:lnTo>
                  <a:lnTo>
                    <a:pt x="33829" y="659590"/>
                  </a:lnTo>
                  <a:lnTo>
                    <a:pt x="9074" y="622857"/>
                  </a:lnTo>
                  <a:lnTo>
                    <a:pt x="0" y="577850"/>
                  </a:lnTo>
                  <a:lnTo>
                    <a:pt x="0" y="115570"/>
                  </a:lnTo>
                  <a:close/>
                </a:path>
              </a:pathLst>
            </a:custGeom>
            <a:ln w="5791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7603235" y="4425696"/>
            <a:ext cx="4067810" cy="2095500"/>
          </a:xfrm>
          <a:custGeom>
            <a:avLst/>
            <a:gdLst/>
            <a:ahLst/>
            <a:cxnLst/>
            <a:rect l="l" t="t" r="r" b="b"/>
            <a:pathLst>
              <a:path w="4067809" h="2095500">
                <a:moveTo>
                  <a:pt x="0" y="349249"/>
                </a:moveTo>
                <a:lnTo>
                  <a:pt x="3187" y="301853"/>
                </a:lnTo>
                <a:lnTo>
                  <a:pt x="12473" y="256395"/>
                </a:lnTo>
                <a:lnTo>
                  <a:pt x="27441" y="213294"/>
                </a:lnTo>
                <a:lnTo>
                  <a:pt x="47676" y="172964"/>
                </a:lnTo>
                <a:lnTo>
                  <a:pt x="72762" y="135822"/>
                </a:lnTo>
                <a:lnTo>
                  <a:pt x="102282" y="102282"/>
                </a:lnTo>
                <a:lnTo>
                  <a:pt x="135822" y="72762"/>
                </a:lnTo>
                <a:lnTo>
                  <a:pt x="172964" y="47676"/>
                </a:lnTo>
                <a:lnTo>
                  <a:pt x="213294" y="27441"/>
                </a:lnTo>
                <a:lnTo>
                  <a:pt x="256395" y="12473"/>
                </a:lnTo>
                <a:lnTo>
                  <a:pt x="301853" y="3187"/>
                </a:lnTo>
                <a:lnTo>
                  <a:pt x="349250" y="0"/>
                </a:lnTo>
                <a:lnTo>
                  <a:pt x="3718306" y="0"/>
                </a:lnTo>
                <a:lnTo>
                  <a:pt x="3765702" y="3187"/>
                </a:lnTo>
                <a:lnTo>
                  <a:pt x="3811160" y="12473"/>
                </a:lnTo>
                <a:lnTo>
                  <a:pt x="3854261" y="27441"/>
                </a:lnTo>
                <a:lnTo>
                  <a:pt x="3894591" y="47676"/>
                </a:lnTo>
                <a:lnTo>
                  <a:pt x="3931733" y="72762"/>
                </a:lnTo>
                <a:lnTo>
                  <a:pt x="3965273" y="102282"/>
                </a:lnTo>
                <a:lnTo>
                  <a:pt x="3994793" y="135822"/>
                </a:lnTo>
                <a:lnTo>
                  <a:pt x="4019879" y="172964"/>
                </a:lnTo>
                <a:lnTo>
                  <a:pt x="4040114" y="213294"/>
                </a:lnTo>
                <a:lnTo>
                  <a:pt x="4055082" y="256395"/>
                </a:lnTo>
                <a:lnTo>
                  <a:pt x="4064368" y="301853"/>
                </a:lnTo>
                <a:lnTo>
                  <a:pt x="4067556" y="349249"/>
                </a:lnTo>
                <a:lnTo>
                  <a:pt x="4067556" y="1746237"/>
                </a:lnTo>
                <a:lnTo>
                  <a:pt x="4064368" y="1793631"/>
                </a:lnTo>
                <a:lnTo>
                  <a:pt x="4055082" y="1839087"/>
                </a:lnTo>
                <a:lnTo>
                  <a:pt x="4040114" y="1882189"/>
                </a:lnTo>
                <a:lnTo>
                  <a:pt x="4019879" y="1922520"/>
                </a:lnTo>
                <a:lnTo>
                  <a:pt x="3994793" y="1959664"/>
                </a:lnTo>
                <a:lnTo>
                  <a:pt x="3965273" y="1993206"/>
                </a:lnTo>
                <a:lnTo>
                  <a:pt x="3931733" y="2022729"/>
                </a:lnTo>
                <a:lnTo>
                  <a:pt x="3894591" y="2047817"/>
                </a:lnTo>
                <a:lnTo>
                  <a:pt x="3854261" y="2068054"/>
                </a:lnTo>
                <a:lnTo>
                  <a:pt x="3811160" y="2083024"/>
                </a:lnTo>
                <a:lnTo>
                  <a:pt x="3765702" y="2092311"/>
                </a:lnTo>
                <a:lnTo>
                  <a:pt x="3718306" y="2095499"/>
                </a:lnTo>
                <a:lnTo>
                  <a:pt x="349250" y="2095499"/>
                </a:lnTo>
                <a:lnTo>
                  <a:pt x="301853" y="2092311"/>
                </a:lnTo>
                <a:lnTo>
                  <a:pt x="256395" y="2083024"/>
                </a:lnTo>
                <a:lnTo>
                  <a:pt x="213294" y="2068054"/>
                </a:lnTo>
                <a:lnTo>
                  <a:pt x="172964" y="2047817"/>
                </a:lnTo>
                <a:lnTo>
                  <a:pt x="135822" y="2022729"/>
                </a:lnTo>
                <a:lnTo>
                  <a:pt x="102282" y="1993206"/>
                </a:lnTo>
                <a:lnTo>
                  <a:pt x="72762" y="1959664"/>
                </a:lnTo>
                <a:lnTo>
                  <a:pt x="47676" y="1922520"/>
                </a:lnTo>
                <a:lnTo>
                  <a:pt x="27441" y="1882189"/>
                </a:lnTo>
                <a:lnTo>
                  <a:pt x="12473" y="1839087"/>
                </a:lnTo>
                <a:lnTo>
                  <a:pt x="3187" y="1793631"/>
                </a:lnTo>
                <a:lnTo>
                  <a:pt x="0" y="1746237"/>
                </a:lnTo>
                <a:lnTo>
                  <a:pt x="0" y="349249"/>
                </a:lnTo>
                <a:close/>
              </a:path>
            </a:pathLst>
          </a:custGeom>
          <a:ln w="57912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044688" y="3312363"/>
            <a:ext cx="3187065" cy="3219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libri"/>
                <a:cs typeface="Calibri"/>
              </a:rPr>
              <a:t>ЗАМЕТКИ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СТУДЕНТА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70"/>
              </a:spcBef>
            </a:pPr>
            <a:endParaRPr sz="2800" dirty="0">
              <a:latin typeface="Calibri"/>
              <a:cs typeface="Calibri"/>
            </a:endParaRPr>
          </a:p>
          <a:p>
            <a:pPr marL="12700" marR="5080" indent="-1270" algn="ctr">
              <a:lnSpc>
                <a:spcPct val="100000"/>
              </a:lnSpc>
            </a:pPr>
            <a:r>
              <a:rPr sz="2800" dirty="0">
                <a:latin typeface="Times New Roman" pitchFamily="18" charset="0"/>
                <a:cs typeface="Times New Roman" pitchFamily="18" charset="0"/>
              </a:rPr>
              <a:t>Чем</a:t>
            </a:r>
            <a:r>
              <a:rPr sz="28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ближе</a:t>
            </a:r>
            <a:r>
              <a:rPr sz="28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экзамен,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тем</a:t>
            </a:r>
            <a:r>
              <a:rPr sz="28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громче</a:t>
            </a:r>
            <a:r>
              <a:rPr sz="28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30" dirty="0">
                <a:latin typeface="Times New Roman" pitchFamily="18" charset="0"/>
                <a:cs typeface="Times New Roman" pitchFamily="18" charset="0"/>
              </a:rPr>
              <a:t>студенты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здороваются</a:t>
            </a:r>
            <a:r>
              <a:rPr sz="2800" spc="-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преподавателями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8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улице...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4400" y="0"/>
            <a:ext cx="1310487" cy="3091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0" spc="-50" dirty="0">
                <a:latin typeface="Calibri"/>
                <a:cs typeface="Calibri"/>
              </a:rPr>
              <a:t>У</a:t>
            </a:r>
            <a:endParaRPr sz="20000" dirty="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6800" y="2895600"/>
            <a:ext cx="5384292" cy="3288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685799" y="-304800"/>
            <a:ext cx="1525371" cy="30918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0" spc="-50" dirty="0">
                <a:latin typeface="Calibri"/>
                <a:cs typeface="Calibri"/>
              </a:rPr>
              <a:t>Д</a:t>
            </a:r>
            <a:endParaRPr sz="20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53000" y="609600"/>
            <a:ext cx="2417445" cy="370840"/>
          </a:xfrm>
          <a:prstGeom prst="rect">
            <a:avLst/>
          </a:prstGeom>
          <a:ln w="38100">
            <a:solidFill>
              <a:srgbClr val="00AFEF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756920">
              <a:lnSpc>
                <a:spcPct val="100000"/>
              </a:lnSpc>
              <a:spcBef>
                <a:spcPts val="235"/>
              </a:spcBef>
            </a:pPr>
            <a:r>
              <a:rPr sz="1800" spc="-10" dirty="0">
                <a:latin typeface="Calibri"/>
                <a:cs typeface="Calibri"/>
              </a:rPr>
              <a:t>ДЕРЗКИЙ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86600" y="1371600"/>
            <a:ext cx="2417445" cy="368935"/>
          </a:xfrm>
          <a:prstGeom prst="rect">
            <a:avLst/>
          </a:prstGeom>
          <a:ln w="38100">
            <a:solidFill>
              <a:srgbClr val="FF9999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514350">
              <a:lnSpc>
                <a:spcPct val="100000"/>
              </a:lnSpc>
              <a:spcBef>
                <a:spcPts val="235"/>
              </a:spcBef>
            </a:pPr>
            <a:r>
              <a:rPr sz="1800" spc="-10" dirty="0">
                <a:latin typeface="Calibri"/>
                <a:cs typeface="Calibri"/>
              </a:rPr>
              <a:t>ДОГАДЛИВЫЙ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34400" y="2057400"/>
            <a:ext cx="2418715" cy="368935"/>
          </a:xfrm>
          <a:prstGeom prst="rect">
            <a:avLst/>
          </a:prstGeom>
          <a:ln w="38100">
            <a:solidFill>
              <a:srgbClr val="CC00CC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51790">
              <a:lnSpc>
                <a:spcPct val="100000"/>
              </a:lnSpc>
              <a:spcBef>
                <a:spcPts val="235"/>
              </a:spcBef>
            </a:pPr>
            <a:r>
              <a:rPr sz="1800" spc="-10" dirty="0">
                <a:latin typeface="Calibri"/>
                <a:cs typeface="Calibri"/>
              </a:rPr>
              <a:t>ДАЛЬНОВИДНЫЙ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14600" y="1295400"/>
            <a:ext cx="2418715" cy="523240"/>
          </a:xfrm>
          <a:prstGeom prst="rect">
            <a:avLst/>
          </a:prstGeom>
          <a:solidFill>
            <a:srgbClr val="00AF50"/>
          </a:solidFill>
          <a:ln w="38100">
            <a:solidFill>
              <a:srgbClr val="00AF5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242570">
              <a:lnSpc>
                <a:spcPct val="100000"/>
              </a:lnSpc>
              <a:spcBef>
                <a:spcPts val="165"/>
              </a:spcBef>
            </a:pPr>
            <a:r>
              <a:rPr sz="2800" b="1" spc="-10" dirty="0">
                <a:latin typeface="Calibri"/>
                <a:cs typeface="Calibri"/>
              </a:rPr>
              <a:t>ДОТОШНЫЙ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858000" y="3048000"/>
            <a:ext cx="4418330" cy="753110"/>
            <a:chOff x="7574280" y="3270503"/>
            <a:chExt cx="4418330" cy="75311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3236" y="3299459"/>
              <a:ext cx="4360164" cy="6949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603236" y="3299459"/>
              <a:ext cx="4360545" cy="695325"/>
            </a:xfrm>
            <a:custGeom>
              <a:avLst/>
              <a:gdLst/>
              <a:ahLst/>
              <a:cxnLst/>
              <a:rect l="l" t="t" r="r" b="b"/>
              <a:pathLst>
                <a:path w="4360545" h="695325">
                  <a:moveTo>
                    <a:pt x="0" y="115824"/>
                  </a:moveTo>
                  <a:lnTo>
                    <a:pt x="9096" y="70723"/>
                  </a:lnTo>
                  <a:lnTo>
                    <a:pt x="33909" y="33909"/>
                  </a:lnTo>
                  <a:lnTo>
                    <a:pt x="70723" y="9096"/>
                  </a:lnTo>
                  <a:lnTo>
                    <a:pt x="115824" y="0"/>
                  </a:lnTo>
                  <a:lnTo>
                    <a:pt x="4244340" y="0"/>
                  </a:lnTo>
                  <a:lnTo>
                    <a:pt x="4289440" y="9096"/>
                  </a:lnTo>
                  <a:lnTo>
                    <a:pt x="4326255" y="33909"/>
                  </a:lnTo>
                  <a:lnTo>
                    <a:pt x="4351067" y="70723"/>
                  </a:lnTo>
                  <a:lnTo>
                    <a:pt x="4360164" y="115824"/>
                  </a:lnTo>
                  <a:lnTo>
                    <a:pt x="4360164" y="579119"/>
                  </a:lnTo>
                  <a:lnTo>
                    <a:pt x="4351067" y="624220"/>
                  </a:lnTo>
                  <a:lnTo>
                    <a:pt x="4326255" y="661035"/>
                  </a:lnTo>
                  <a:lnTo>
                    <a:pt x="4289440" y="685847"/>
                  </a:lnTo>
                  <a:lnTo>
                    <a:pt x="4244340" y="694944"/>
                  </a:lnTo>
                  <a:lnTo>
                    <a:pt x="115824" y="694944"/>
                  </a:lnTo>
                  <a:lnTo>
                    <a:pt x="70723" y="685847"/>
                  </a:lnTo>
                  <a:lnTo>
                    <a:pt x="33909" y="661034"/>
                  </a:lnTo>
                  <a:lnTo>
                    <a:pt x="9096" y="624220"/>
                  </a:lnTo>
                  <a:lnTo>
                    <a:pt x="0" y="579119"/>
                  </a:lnTo>
                  <a:lnTo>
                    <a:pt x="0" y="115824"/>
                  </a:lnTo>
                  <a:close/>
                </a:path>
              </a:pathLst>
            </a:custGeom>
            <a:ln w="5791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7010400" y="4267200"/>
            <a:ext cx="4360545" cy="2095500"/>
          </a:xfrm>
          <a:custGeom>
            <a:avLst/>
            <a:gdLst/>
            <a:ahLst/>
            <a:cxnLst/>
            <a:rect l="l" t="t" r="r" b="b"/>
            <a:pathLst>
              <a:path w="4360545" h="2095500">
                <a:moveTo>
                  <a:pt x="0" y="349249"/>
                </a:moveTo>
                <a:lnTo>
                  <a:pt x="3187" y="301853"/>
                </a:lnTo>
                <a:lnTo>
                  <a:pt x="12473" y="256395"/>
                </a:lnTo>
                <a:lnTo>
                  <a:pt x="27441" y="213294"/>
                </a:lnTo>
                <a:lnTo>
                  <a:pt x="47676" y="172964"/>
                </a:lnTo>
                <a:lnTo>
                  <a:pt x="72762" y="135822"/>
                </a:lnTo>
                <a:lnTo>
                  <a:pt x="102282" y="102282"/>
                </a:lnTo>
                <a:lnTo>
                  <a:pt x="135822" y="72762"/>
                </a:lnTo>
                <a:lnTo>
                  <a:pt x="172964" y="47676"/>
                </a:lnTo>
                <a:lnTo>
                  <a:pt x="213294" y="27441"/>
                </a:lnTo>
                <a:lnTo>
                  <a:pt x="256395" y="12473"/>
                </a:lnTo>
                <a:lnTo>
                  <a:pt x="301853" y="3187"/>
                </a:lnTo>
                <a:lnTo>
                  <a:pt x="349250" y="0"/>
                </a:lnTo>
                <a:lnTo>
                  <a:pt x="4010914" y="0"/>
                </a:lnTo>
                <a:lnTo>
                  <a:pt x="4058310" y="3187"/>
                </a:lnTo>
                <a:lnTo>
                  <a:pt x="4103768" y="12473"/>
                </a:lnTo>
                <a:lnTo>
                  <a:pt x="4146869" y="27441"/>
                </a:lnTo>
                <a:lnTo>
                  <a:pt x="4187199" y="47676"/>
                </a:lnTo>
                <a:lnTo>
                  <a:pt x="4224341" y="72762"/>
                </a:lnTo>
                <a:lnTo>
                  <a:pt x="4257881" y="102282"/>
                </a:lnTo>
                <a:lnTo>
                  <a:pt x="4287401" y="135822"/>
                </a:lnTo>
                <a:lnTo>
                  <a:pt x="4312487" y="172964"/>
                </a:lnTo>
                <a:lnTo>
                  <a:pt x="4332722" y="213294"/>
                </a:lnTo>
                <a:lnTo>
                  <a:pt x="4347690" y="256395"/>
                </a:lnTo>
                <a:lnTo>
                  <a:pt x="4356976" y="301853"/>
                </a:lnTo>
                <a:lnTo>
                  <a:pt x="4360164" y="349249"/>
                </a:lnTo>
                <a:lnTo>
                  <a:pt x="4360164" y="1746237"/>
                </a:lnTo>
                <a:lnTo>
                  <a:pt x="4356976" y="1793631"/>
                </a:lnTo>
                <a:lnTo>
                  <a:pt x="4347690" y="1839087"/>
                </a:lnTo>
                <a:lnTo>
                  <a:pt x="4332722" y="1882189"/>
                </a:lnTo>
                <a:lnTo>
                  <a:pt x="4312487" y="1922520"/>
                </a:lnTo>
                <a:lnTo>
                  <a:pt x="4287401" y="1959664"/>
                </a:lnTo>
                <a:lnTo>
                  <a:pt x="4257881" y="1993206"/>
                </a:lnTo>
                <a:lnTo>
                  <a:pt x="4224341" y="2022729"/>
                </a:lnTo>
                <a:lnTo>
                  <a:pt x="4187199" y="2047817"/>
                </a:lnTo>
                <a:lnTo>
                  <a:pt x="4146869" y="2068054"/>
                </a:lnTo>
                <a:lnTo>
                  <a:pt x="4103768" y="2083024"/>
                </a:lnTo>
                <a:lnTo>
                  <a:pt x="4058310" y="2092311"/>
                </a:lnTo>
                <a:lnTo>
                  <a:pt x="4010914" y="2095499"/>
                </a:lnTo>
                <a:lnTo>
                  <a:pt x="349250" y="2095499"/>
                </a:lnTo>
                <a:lnTo>
                  <a:pt x="301853" y="2092311"/>
                </a:lnTo>
                <a:lnTo>
                  <a:pt x="256395" y="2083024"/>
                </a:lnTo>
                <a:lnTo>
                  <a:pt x="213294" y="2068054"/>
                </a:lnTo>
                <a:lnTo>
                  <a:pt x="172964" y="2047817"/>
                </a:lnTo>
                <a:lnTo>
                  <a:pt x="135822" y="2022729"/>
                </a:lnTo>
                <a:lnTo>
                  <a:pt x="102282" y="1993206"/>
                </a:lnTo>
                <a:lnTo>
                  <a:pt x="72762" y="1959664"/>
                </a:lnTo>
                <a:lnTo>
                  <a:pt x="47676" y="1922520"/>
                </a:lnTo>
                <a:lnTo>
                  <a:pt x="27441" y="1882189"/>
                </a:lnTo>
                <a:lnTo>
                  <a:pt x="12473" y="1839087"/>
                </a:lnTo>
                <a:lnTo>
                  <a:pt x="3187" y="1793631"/>
                </a:lnTo>
                <a:lnTo>
                  <a:pt x="0" y="1746237"/>
                </a:lnTo>
                <a:lnTo>
                  <a:pt x="0" y="349249"/>
                </a:lnTo>
                <a:close/>
              </a:path>
            </a:pathLst>
          </a:custGeom>
          <a:ln w="57911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391400" y="3124200"/>
            <a:ext cx="3806825" cy="3205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735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libri"/>
                <a:cs typeface="Calibri"/>
              </a:rPr>
              <a:t>ЗАМЕТКИ</a:t>
            </a:r>
            <a:r>
              <a:rPr sz="2800" spc="-1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СТУДЕНТА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90"/>
              </a:spcBef>
            </a:pPr>
            <a:endParaRPr sz="2800" dirty="0">
              <a:latin typeface="Calibri"/>
              <a:cs typeface="Calibri"/>
            </a:endParaRPr>
          </a:p>
          <a:p>
            <a:pPr marL="12700" marR="5080" indent="99060">
              <a:lnSpc>
                <a:spcPct val="100000"/>
              </a:lnSpc>
            </a:pPr>
            <a:endParaRPr lang="ru-RU" sz="2400" spc="-2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 indent="99060">
              <a:lnSpc>
                <a:spcPct val="100000"/>
              </a:lnSpc>
            </a:pPr>
            <a:r>
              <a:rPr sz="2400" spc="-20" dirty="0" err="1" smtClean="0">
                <a:latin typeface="Times New Roman" pitchFamily="18" charset="0"/>
                <a:cs typeface="Times New Roman" pitchFamily="18" charset="0"/>
              </a:rPr>
              <a:t>Когда</a:t>
            </a:r>
            <a:r>
              <a:rPr sz="2400" spc="-1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студенты</a:t>
            </a:r>
            <a:r>
              <a:rPr sz="2400" spc="-1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смотрят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часы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нормально.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93700" marR="381000" indent="375920">
              <a:lnSpc>
                <a:spcPct val="100000"/>
              </a:lnSpc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нормально,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когда</a:t>
            </a:r>
            <a:r>
              <a:rPr sz="24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они</a:t>
            </a:r>
            <a:r>
              <a:rPr sz="24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начинают подносить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их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уху!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1600" y="2819400"/>
            <a:ext cx="5029200" cy="3753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990599" y="-304800"/>
            <a:ext cx="1058417" cy="30918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0" spc="-50" dirty="0">
                <a:latin typeface="Calibri"/>
                <a:cs typeface="Calibri"/>
              </a:rPr>
              <a:t>Е</a:t>
            </a:r>
            <a:endParaRPr sz="20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91400" y="1600200"/>
            <a:ext cx="2418715" cy="368935"/>
          </a:xfrm>
          <a:prstGeom prst="rect">
            <a:avLst/>
          </a:prstGeom>
          <a:ln w="38100">
            <a:solidFill>
              <a:srgbClr val="00AFEF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645160">
              <a:lnSpc>
                <a:spcPct val="100000"/>
              </a:lnSpc>
              <a:spcBef>
                <a:spcPts val="234"/>
              </a:spcBef>
            </a:pPr>
            <a:r>
              <a:rPr sz="1800" spc="-10" dirty="0">
                <a:latin typeface="Calibri"/>
                <a:cs typeface="Calibri"/>
              </a:rPr>
              <a:t>ЕРШИСТЫЙ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7000" y="838200"/>
            <a:ext cx="2935605" cy="524510"/>
          </a:xfrm>
          <a:prstGeom prst="rect">
            <a:avLst/>
          </a:prstGeom>
          <a:solidFill>
            <a:srgbClr val="FF99FF"/>
          </a:solidFill>
          <a:ln w="38100">
            <a:solidFill>
              <a:srgbClr val="CC00CC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175"/>
              </a:spcBef>
            </a:pPr>
            <a:r>
              <a:rPr sz="2800" b="1" spc="-10" dirty="0">
                <a:latin typeface="Calibri"/>
                <a:cs typeface="Calibri"/>
              </a:rPr>
              <a:t>ЕДИНСТВЕННЫЙ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00800" y="609600"/>
            <a:ext cx="2418715" cy="36893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448945">
              <a:lnSpc>
                <a:spcPct val="100000"/>
              </a:lnSpc>
              <a:spcBef>
                <a:spcPts val="235"/>
              </a:spcBef>
            </a:pPr>
            <a:r>
              <a:rPr sz="1800" spc="-10" dirty="0">
                <a:latin typeface="Calibri"/>
                <a:cs typeface="Calibri"/>
              </a:rPr>
              <a:t>ЕСТЕСТВЕННЫЙ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162800" y="2971800"/>
            <a:ext cx="4418330" cy="753110"/>
            <a:chOff x="7574280" y="3270503"/>
            <a:chExt cx="4418330" cy="75311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3236" y="3299459"/>
              <a:ext cx="4360164" cy="6949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603236" y="3299459"/>
              <a:ext cx="4360545" cy="695325"/>
            </a:xfrm>
            <a:custGeom>
              <a:avLst/>
              <a:gdLst/>
              <a:ahLst/>
              <a:cxnLst/>
              <a:rect l="l" t="t" r="r" b="b"/>
              <a:pathLst>
                <a:path w="4360545" h="695325">
                  <a:moveTo>
                    <a:pt x="0" y="115824"/>
                  </a:moveTo>
                  <a:lnTo>
                    <a:pt x="9096" y="70723"/>
                  </a:lnTo>
                  <a:lnTo>
                    <a:pt x="33909" y="33909"/>
                  </a:lnTo>
                  <a:lnTo>
                    <a:pt x="70723" y="9096"/>
                  </a:lnTo>
                  <a:lnTo>
                    <a:pt x="115824" y="0"/>
                  </a:lnTo>
                  <a:lnTo>
                    <a:pt x="4244340" y="0"/>
                  </a:lnTo>
                  <a:lnTo>
                    <a:pt x="4289440" y="9096"/>
                  </a:lnTo>
                  <a:lnTo>
                    <a:pt x="4326255" y="33909"/>
                  </a:lnTo>
                  <a:lnTo>
                    <a:pt x="4351067" y="70723"/>
                  </a:lnTo>
                  <a:lnTo>
                    <a:pt x="4360164" y="115824"/>
                  </a:lnTo>
                  <a:lnTo>
                    <a:pt x="4360164" y="579119"/>
                  </a:lnTo>
                  <a:lnTo>
                    <a:pt x="4351067" y="624220"/>
                  </a:lnTo>
                  <a:lnTo>
                    <a:pt x="4326255" y="661035"/>
                  </a:lnTo>
                  <a:lnTo>
                    <a:pt x="4289440" y="685847"/>
                  </a:lnTo>
                  <a:lnTo>
                    <a:pt x="4244340" y="694944"/>
                  </a:lnTo>
                  <a:lnTo>
                    <a:pt x="115824" y="694944"/>
                  </a:lnTo>
                  <a:lnTo>
                    <a:pt x="70723" y="685847"/>
                  </a:lnTo>
                  <a:lnTo>
                    <a:pt x="33909" y="661034"/>
                  </a:lnTo>
                  <a:lnTo>
                    <a:pt x="9096" y="624220"/>
                  </a:lnTo>
                  <a:lnTo>
                    <a:pt x="0" y="579119"/>
                  </a:lnTo>
                  <a:lnTo>
                    <a:pt x="0" y="115824"/>
                  </a:lnTo>
                  <a:close/>
                </a:path>
              </a:pathLst>
            </a:custGeom>
            <a:ln w="5791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7162800" y="4191000"/>
            <a:ext cx="4360545" cy="2095500"/>
          </a:xfrm>
          <a:custGeom>
            <a:avLst/>
            <a:gdLst/>
            <a:ahLst/>
            <a:cxnLst/>
            <a:rect l="l" t="t" r="r" b="b"/>
            <a:pathLst>
              <a:path w="4360545" h="2095500">
                <a:moveTo>
                  <a:pt x="0" y="349249"/>
                </a:moveTo>
                <a:lnTo>
                  <a:pt x="3187" y="301853"/>
                </a:lnTo>
                <a:lnTo>
                  <a:pt x="12473" y="256395"/>
                </a:lnTo>
                <a:lnTo>
                  <a:pt x="27441" y="213294"/>
                </a:lnTo>
                <a:lnTo>
                  <a:pt x="47676" y="172964"/>
                </a:lnTo>
                <a:lnTo>
                  <a:pt x="72762" y="135822"/>
                </a:lnTo>
                <a:lnTo>
                  <a:pt x="102282" y="102282"/>
                </a:lnTo>
                <a:lnTo>
                  <a:pt x="135822" y="72762"/>
                </a:lnTo>
                <a:lnTo>
                  <a:pt x="172964" y="47676"/>
                </a:lnTo>
                <a:lnTo>
                  <a:pt x="213294" y="27441"/>
                </a:lnTo>
                <a:lnTo>
                  <a:pt x="256395" y="12473"/>
                </a:lnTo>
                <a:lnTo>
                  <a:pt x="301853" y="3187"/>
                </a:lnTo>
                <a:lnTo>
                  <a:pt x="349250" y="0"/>
                </a:lnTo>
                <a:lnTo>
                  <a:pt x="4010914" y="0"/>
                </a:lnTo>
                <a:lnTo>
                  <a:pt x="4058310" y="3187"/>
                </a:lnTo>
                <a:lnTo>
                  <a:pt x="4103768" y="12473"/>
                </a:lnTo>
                <a:lnTo>
                  <a:pt x="4146869" y="27441"/>
                </a:lnTo>
                <a:lnTo>
                  <a:pt x="4187199" y="47676"/>
                </a:lnTo>
                <a:lnTo>
                  <a:pt x="4224341" y="72762"/>
                </a:lnTo>
                <a:lnTo>
                  <a:pt x="4257881" y="102282"/>
                </a:lnTo>
                <a:lnTo>
                  <a:pt x="4287401" y="135822"/>
                </a:lnTo>
                <a:lnTo>
                  <a:pt x="4312487" y="172964"/>
                </a:lnTo>
                <a:lnTo>
                  <a:pt x="4332722" y="213294"/>
                </a:lnTo>
                <a:lnTo>
                  <a:pt x="4347690" y="256395"/>
                </a:lnTo>
                <a:lnTo>
                  <a:pt x="4356976" y="301853"/>
                </a:lnTo>
                <a:lnTo>
                  <a:pt x="4360164" y="349249"/>
                </a:lnTo>
                <a:lnTo>
                  <a:pt x="4360164" y="1746237"/>
                </a:lnTo>
                <a:lnTo>
                  <a:pt x="4356976" y="1793631"/>
                </a:lnTo>
                <a:lnTo>
                  <a:pt x="4347690" y="1839087"/>
                </a:lnTo>
                <a:lnTo>
                  <a:pt x="4332722" y="1882189"/>
                </a:lnTo>
                <a:lnTo>
                  <a:pt x="4312487" y="1922520"/>
                </a:lnTo>
                <a:lnTo>
                  <a:pt x="4287401" y="1959664"/>
                </a:lnTo>
                <a:lnTo>
                  <a:pt x="4257881" y="1993206"/>
                </a:lnTo>
                <a:lnTo>
                  <a:pt x="4224341" y="2022729"/>
                </a:lnTo>
                <a:lnTo>
                  <a:pt x="4187199" y="2047817"/>
                </a:lnTo>
                <a:lnTo>
                  <a:pt x="4146869" y="2068054"/>
                </a:lnTo>
                <a:lnTo>
                  <a:pt x="4103768" y="2083024"/>
                </a:lnTo>
                <a:lnTo>
                  <a:pt x="4058310" y="2092311"/>
                </a:lnTo>
                <a:lnTo>
                  <a:pt x="4010914" y="2095499"/>
                </a:lnTo>
                <a:lnTo>
                  <a:pt x="349250" y="2095499"/>
                </a:lnTo>
                <a:lnTo>
                  <a:pt x="301853" y="2092311"/>
                </a:lnTo>
                <a:lnTo>
                  <a:pt x="256395" y="2083024"/>
                </a:lnTo>
                <a:lnTo>
                  <a:pt x="213294" y="2068054"/>
                </a:lnTo>
                <a:lnTo>
                  <a:pt x="172964" y="2047817"/>
                </a:lnTo>
                <a:lnTo>
                  <a:pt x="135822" y="2022729"/>
                </a:lnTo>
                <a:lnTo>
                  <a:pt x="102282" y="1993206"/>
                </a:lnTo>
                <a:lnTo>
                  <a:pt x="72762" y="1959664"/>
                </a:lnTo>
                <a:lnTo>
                  <a:pt x="47676" y="1922520"/>
                </a:lnTo>
                <a:lnTo>
                  <a:pt x="27441" y="1882189"/>
                </a:lnTo>
                <a:lnTo>
                  <a:pt x="12473" y="1839087"/>
                </a:lnTo>
                <a:lnTo>
                  <a:pt x="3187" y="1793631"/>
                </a:lnTo>
                <a:lnTo>
                  <a:pt x="0" y="1746237"/>
                </a:lnTo>
                <a:lnTo>
                  <a:pt x="0" y="349249"/>
                </a:lnTo>
                <a:close/>
              </a:path>
            </a:pathLst>
          </a:custGeom>
          <a:ln w="57911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467600" y="3200400"/>
            <a:ext cx="3910329" cy="26847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libri"/>
                <a:cs typeface="Calibri"/>
              </a:rPr>
              <a:t>ЗАМЕТКИ</a:t>
            </a:r>
            <a:r>
              <a:rPr sz="2800" spc="-1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СТУДЕНТА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70"/>
              </a:spcBef>
            </a:pPr>
            <a:endParaRPr sz="2800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sz="24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буду</a:t>
            </a:r>
            <a:r>
              <a:rPr sz="24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заводить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будильник.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Пусть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Господь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решает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идти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первой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635" algn="ctr">
              <a:lnSpc>
                <a:spcPct val="100000"/>
              </a:lnSpc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паре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нет...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3000" y="2362200"/>
            <a:ext cx="5612892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398</Words>
  <Application>Microsoft Office PowerPoint</Application>
  <PresentationFormat>Произвольный</PresentationFormat>
  <Paragraphs>120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Международный день студента – 17 ноября</vt:lpstr>
      <vt:lpstr>День студента в России отмечается 25 января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«Учитесь, грызите молодыми зубами гранит науки, закаляйтесь и готовьтесь на смену!»</vt:lpstr>
      <vt:lpstr>ДЕНЬ СТУДЕНТА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ok</cp:lastModifiedBy>
  <cp:revision>3</cp:revision>
  <dcterms:created xsi:type="dcterms:W3CDTF">2025-11-15T06:28:39Z</dcterms:created>
  <dcterms:modified xsi:type="dcterms:W3CDTF">2025-11-17T04:50:03Z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2020-11-04T00:00:00Z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2025-11-15T00:00:00Z</vt:filetime>
  </property>
  <property fmtid="{D5CDD505-2E9C-101B-9397-08002B2CF9AE}" pid="5" name="Producer">
    <vt:lpwstr>Microsoft® PowerPoint® 2016</vt:lpwstr>
  </property>
</Properties>
</file>