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5" r:id="rId3"/>
    <p:sldId id="278" r:id="rId4"/>
    <p:sldId id="277" r:id="rId5"/>
    <p:sldId id="296" r:id="rId6"/>
    <p:sldId id="295" r:id="rId7"/>
    <p:sldId id="298" r:id="rId8"/>
    <p:sldId id="287" r:id="rId9"/>
    <p:sldId id="286" r:id="rId10"/>
    <p:sldId id="297" r:id="rId11"/>
    <p:sldId id="282" r:id="rId12"/>
    <p:sldId id="299" r:id="rId13"/>
    <p:sldId id="279" r:id="rId14"/>
    <p:sldId id="280" r:id="rId15"/>
    <p:sldId id="266" r:id="rId16"/>
    <p:sldId id="281" r:id="rId17"/>
    <p:sldId id="291" r:id="rId18"/>
    <p:sldId id="303" r:id="rId19"/>
    <p:sldId id="302" r:id="rId20"/>
    <p:sldId id="284" r:id="rId21"/>
    <p:sldId id="276" r:id="rId22"/>
    <p:sldId id="306" r:id="rId23"/>
    <p:sldId id="30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445"/>
    <a:srgbClr val="E6CF26"/>
    <a:srgbClr val="F4F470"/>
    <a:srgbClr val="F1EC20"/>
    <a:srgbClr val="F2F8BA"/>
    <a:srgbClr val="F9F5A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2063-02CD-4F04-96DE-2165BDF86D5C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5B15A-96D3-42BF-8C1D-E094CD2D9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3AD02-9A68-4F76-AB26-29273583A6BF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94B7F-3C24-4A96-85E8-CDCE96331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1ED09-6CDB-494C-842A-457A3F299F74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3249E-9BB4-494C-B4AC-00EB5B1D7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DAC75-B945-44B5-B5C5-8D01694C086B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935E5-9C5A-4B32-BB68-C4F3CB247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23F21-FDBD-4A01-A78B-90207A5E0825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B55C-23F6-48DC-B9FE-5DAE2978C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8BF07-5308-4BA4-80BC-8E040F1F26EC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B648F-D3AB-46DD-A68B-41CE451FC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B779-B67A-4280-BE34-812B019DE8C2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F1220-15C0-4AA5-9AAE-AE8E5B825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48365-D768-4B08-AC8C-B24147AD09E7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C86C6-B248-43D3-AE0E-7FDADD8EB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3CFC-C917-4758-BEB2-DE285CFA8E2B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F8B52-9439-4690-92BE-62E2A54E3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7477-662B-4BF8-9725-E865A7732F91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A07FB-7630-4580-BD07-B92A85057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E3088-9504-45B5-871D-B320482F2473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4B143-87E1-4307-B6A2-7DA8DAF5F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EF1E3-6211-411D-A4E5-8646A98E56B3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176979-8B84-490D-968E-ED0ED0166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oiarussia.ru/wp-content/uploads/2016/03/2408-rodina-mat-zovt-pamyatnik-v-volgograde-1000-e145795754661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catherineasquithgallery.com/uploads/posts/2021-02/1613530235_224-p-foni-tem-dlya-prezentatsii-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85918" y="2428868"/>
            <a:ext cx="628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Международный день памятников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исторических мест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(день всемирного наследия)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1142984"/>
            <a:ext cx="4261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апреля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3530235_224-p-foni-tem-dlya-prezentatsii-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52226" name="Picture 2" descr="Winter Palace Panorama 3.jpg"/>
          <p:cNvPicPr>
            <a:picLocks noChangeAspect="1" noChangeArrowheads="1"/>
          </p:cNvPicPr>
          <p:nvPr/>
        </p:nvPicPr>
        <p:blipFill>
          <a:blip r:embed="rId3" cstate="print"/>
          <a:srcRect t="8772"/>
          <a:stretch>
            <a:fillRect/>
          </a:stretch>
        </p:blipFill>
        <p:spPr bwMode="auto">
          <a:xfrm>
            <a:off x="251520" y="2348880"/>
            <a:ext cx="4248472" cy="259228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Главный императорский дворец 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России,построен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1754—1762 годах русским архитектором итальянского происхождения 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Бартоломео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Франческо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Растрелли в стиле пышного елизаветинского барокко с элементами французского рококо в интерьерах.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1758" y="5229200"/>
            <a:ext cx="5072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Зимний дворец   Государственный Эрмитаж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sportishka.com/uploads/posts/2022-04/1650576244_63-sportishka-com-p-ermitazh-piter-krasivo-foto-69.jpg"/>
          <p:cNvPicPr>
            <a:picLocks noChangeAspect="1" noChangeArrowheads="1"/>
          </p:cNvPicPr>
          <p:nvPr/>
        </p:nvPicPr>
        <p:blipFill>
          <a:blip r:embed="rId4" cstate="print"/>
          <a:srcRect b="12670"/>
          <a:stretch>
            <a:fillRect/>
          </a:stretch>
        </p:blipFill>
        <p:spPr bwMode="auto">
          <a:xfrm>
            <a:off x="5076056" y="2348880"/>
            <a:ext cx="3744416" cy="2631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3530235_224-p-foni-tem-dlya-prezentatsii-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2" name="Рисунок 1" descr="Великие памятники России-3"/>
          <p:cNvPicPr/>
          <p:nvPr/>
        </p:nvPicPr>
        <p:blipFill>
          <a:blip r:embed="rId3" cstate="print"/>
          <a:srcRect b="6072"/>
          <a:stretch>
            <a:fillRect/>
          </a:stretch>
        </p:blipFill>
        <p:spPr bwMode="auto">
          <a:xfrm>
            <a:off x="467544" y="1916832"/>
            <a:ext cx="4392488" cy="280831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87624" y="5085184"/>
            <a:ext cx="2414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Медный всадник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08720"/>
            <a:ext cx="8286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Памятник, который получил своё название благодаря знаменитой одноимённой поэме  А. С. Пушкина.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europeanmuseumforum.ru/wp-content/uploads/3/7/d/37d07085f52fa8c4cdfe92f0e4f1c139.jpeg"/>
          <p:cNvPicPr>
            <a:picLocks noChangeAspect="1" noChangeArrowheads="1"/>
          </p:cNvPicPr>
          <p:nvPr/>
        </p:nvPicPr>
        <p:blipFill>
          <a:blip r:embed="rId4" cstate="print"/>
          <a:srcRect l="14098"/>
          <a:stretch>
            <a:fillRect/>
          </a:stretch>
        </p:blipFill>
        <p:spPr bwMode="auto">
          <a:xfrm>
            <a:off x="4427984" y="2348880"/>
            <a:ext cx="4028941" cy="3006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3530235_224-p-foni-tem-dlya-prezentatsii-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54274" name="Picture 2" descr="ÐÑÐµÐ¹ÑÐµÑ Â«ÐÐ²ÑÐ¾ÑÐ°Â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276872"/>
            <a:ext cx="4032448" cy="295232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635896" y="5373216"/>
            <a:ext cx="2222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Крейсер «Аврора»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0872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из ее основных символов и знаковая достопримечательностью Санкт-Петербурга. </a:t>
            </a:r>
          </a:p>
          <a:p>
            <a:pPr indent="45720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стал всемирно известен после….. 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s://interesnyefakty.org/wp-content/uploads/krejser-avrora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276872"/>
            <a:ext cx="3896272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3530235_224-p-foni-tem-dlya-prezentatsii-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35846" name="Picture 6" descr="https://www.bygeo.ru/uploads/posts/2018-05/1525394181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4115923" cy="274509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419872" y="5733256"/>
            <a:ext cx="2419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киевский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собор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9546" y="692696"/>
            <a:ext cx="84644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Крупнейший православный храм. Кафедральный собор Санкт-Петербургской епархии с 1858 по 1929 год.</a:t>
            </a:r>
          </a:p>
          <a:p>
            <a:pPr indent="45720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1928 года имеет статус музея (музейный комплекс «Государственный музей-памятник 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6626" name="Picture 2" descr="https://krot.info/uploads/posts/2021-12/1639023178_1-krot-info-p-spaso-preobrazhenskii-kafedralnii-sobor-kr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708920"/>
            <a:ext cx="338437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3530235_224-p-foni-tem-dlya-prezentatsii-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36866" name="Picture 2" descr="https://img.lookmytrips.com/images/look6lul/big-58872396ff93671c9100e409-589186848d8cf-1c931k4.jpg"/>
          <p:cNvPicPr>
            <a:picLocks noChangeAspect="1" noChangeArrowheads="1"/>
          </p:cNvPicPr>
          <p:nvPr/>
        </p:nvPicPr>
        <p:blipFill>
          <a:blip r:embed="rId3" cstate="print"/>
          <a:srcRect t="9804"/>
          <a:stretch>
            <a:fillRect/>
          </a:stretch>
        </p:blipFill>
        <p:spPr bwMode="auto">
          <a:xfrm>
            <a:off x="395536" y="2492896"/>
            <a:ext cx="4032448" cy="276247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347864" y="5517232"/>
            <a:ext cx="2154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Казанский  собор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1032" y="692696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1811 г. величественный храм, ставший одной из архитектурных доминант Невского проспекта, был освящен в честь чудотворного образа Божией Матери Казанской. 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покоится прах М.И. Кутузова, хранится больше сотни знамен и штандартов разбитой армии Наполеона, ключи от 17 взятых городов.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i08.fotocdn.net/s120/5dfb62214a093e5c/public_pin_l/27340407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492896"/>
            <a:ext cx="4032448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3530235_224-p-foni-tem-dlya-prezentatsii-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2" name="Рисунок 1" descr="Триумфальная арка"/>
          <p:cNvPicPr/>
          <p:nvPr/>
        </p:nvPicPr>
        <p:blipFill>
          <a:blip r:embed="rId3" cstate="print"/>
          <a:srcRect l="46398"/>
          <a:stretch>
            <a:fillRect/>
          </a:stretch>
        </p:blipFill>
        <p:spPr bwMode="auto">
          <a:xfrm>
            <a:off x="683568" y="2060848"/>
            <a:ext cx="2646626" cy="320997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27784" y="5589240"/>
            <a:ext cx="2324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Триумфальная арка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764704"/>
            <a:ext cx="861204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Величественное сооружение высотой в 20 м восхищает своей пропорциональностью и пышностью декора.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Сооружение реконструировано по фотографиям в 2005 г.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yamoscow.ru/wp-content/uploads/2020/05/triumfalnaya-ark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060848"/>
            <a:ext cx="457457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catherineasquithgallery.com/uploads/posts/2021-02/1613530235_224-p-foni-tem-dlya-prezentatsii-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3" name="Рисунок 2" descr="rodina-mat-zovt-pamyatnik-v-volgograde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844824"/>
            <a:ext cx="3744416" cy="410445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0" name="Picture 2" descr="http://xn--80aiyb6f.xn--p1ai/uploads/2016/05/08/1462707664709231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844824"/>
            <a:ext cx="3055083" cy="407185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339752" y="6093296"/>
            <a:ext cx="3354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Монумент «Родина-Мать зовет»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48680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 из самых высоких статуй мира, высочайшая статуя России </a:t>
            </a:r>
          </a:p>
          <a:p>
            <a:pPr indent="45720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Европы (без постамента — самая высокая статуя в мире </a:t>
            </a:r>
          </a:p>
          <a:p>
            <a:pPr indent="45720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момент постройки и в течение последующих 22 лет).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atherineasquithgallery.com/uploads/posts/2021-02/1613530235_224-p-foni-tem-dlya-prezentatsii-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8194" name="Picture 2" descr="https://avatars.mds.yandex.net/get-zen_doc/62191/pub_59c9f8d3e86a9e49a5ce167f_59c9f8ed7ddde885ed1dfb3b/scale_1200"/>
          <p:cNvPicPr>
            <a:picLocks noChangeAspect="1" noChangeArrowheads="1"/>
          </p:cNvPicPr>
          <p:nvPr/>
        </p:nvPicPr>
        <p:blipFill>
          <a:blip r:embed="rId3" cstate="print"/>
          <a:srcRect b="10293"/>
          <a:stretch>
            <a:fillRect/>
          </a:stretch>
        </p:blipFill>
        <p:spPr bwMode="auto">
          <a:xfrm>
            <a:off x="4572000" y="2276872"/>
            <a:ext cx="4248472" cy="278209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http://goodbrest.by/images/Galery_DB_BrestK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76872"/>
            <a:ext cx="3837702" cy="316065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131840" y="5661248"/>
            <a:ext cx="2323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Брестская крепость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764704"/>
            <a:ext cx="79296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Крепость в городе, которая на следующий день после начала  войны, 2 сентября 1939 года, впервые подверглась бомбежке со стороны немцев: немецкие самолёты сбросили 10 бомб, повредив Белый дворец.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atherineasquithgallery.com/uploads/posts/2021-02/1613530235_224-p-foni-tem-dlya-prezentatsii-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8" name="Picture 2" descr="Piskarevskoye Memorial Cemetery St. Petersburg 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5207392" cy="304137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5301208"/>
            <a:ext cx="4470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Пискарёвское мемориальное кладбище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620688"/>
            <a:ext cx="75724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 из мест массовых захоронений жертв блокады  и воинов Ленинградского фронта.</a:t>
            </a:r>
            <a:endParaRPr lang="en-US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кладбище воздвигнут мемориал павшим.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6136" y="2420888"/>
            <a:ext cx="2987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520 тысяч человек —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470 тысяч блокадников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50 тысяч военнослужащих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atherineasquithgallery.com/uploads/posts/2021-02/1613530235_224-p-foni-tem-dlya-prezentatsii-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10242" name="Picture 2" descr="http://itd2.mycdn.me/image?id=858353543040&amp;t=20&amp;plc=WEB&amp;tkn=*eEixo-sVCZzTOYIxabmAYEaEq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492896"/>
            <a:ext cx="2916323" cy="194421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11760" y="5877272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Музей – заповедник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Прохоровское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://www.playcast.ru/uploads/2018/03/09/24814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564904"/>
            <a:ext cx="2374756" cy="316737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548680"/>
            <a:ext cx="835824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его территории воинские захоронения, памятники, скульптуры, боевая техника лучше всяких слов расскажут об истории танкового сражения.</a:t>
            </a:r>
            <a:endParaRPr lang="en-US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месте, где 12 июля проходили самые ожесточенные бои, установлена звонница высотой 59 метров.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6" descr="http://itd2.mycdn.me/image?id=868955668891&amp;t=20&amp;plc=WEB&amp;tkn=*p_vcedndLKE3Y1qCkOTdQTFhT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573016"/>
            <a:ext cx="2861000" cy="190547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530235_224-p-foni-tem-dlya-prezentatsii-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7158" y="571480"/>
            <a:ext cx="8103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 – это все, что сделано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облегчения памяти, для того, чтобы помнить… </a:t>
            </a:r>
          </a:p>
          <a:p>
            <a:pPr algn="r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И. Даль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памятники\2612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988840"/>
            <a:ext cx="2402039" cy="360305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1700808"/>
            <a:ext cx="53285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Международный день памятников и исторических мест</a:t>
            </a:r>
          </a:p>
          <a:p>
            <a:pPr indent="45720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день, также известный как День всемирного наследия, установлен в 1982 году Ассамблеей Международного совета по вопросам охраны памятников и достопримечательных мест (ICOMOS), созданной при ЮНЕСКО.</a:t>
            </a:r>
          </a:p>
          <a:p>
            <a:pPr indent="45720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 отмечается ежегодно 18 апреля с 1984 года. Его цель – привлечь внимание людей к вопросам защиты и сохранения всемирного культурного наследия. Также в этот день есть возможность больше узнать о мировом наследии и о тех усилиях, которые прикладываются для его защиты и сохранения.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atherineasquithgallery.com/uploads/posts/2021-02/1613530235_224-p-foni-tem-dlya-prezentatsii-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7170" name="Picture 2" descr="Ð¦Ð¸ÑÐ°Ð´ÐµÐ»Ñ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73016"/>
            <a:ext cx="3431666" cy="204291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332656"/>
            <a:ext cx="82896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Мемориальный ансамбль на территории 35-й береговой батареи, сооружённый на месте последнего рубежа обороны этого города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s://upload.wikimedia.org/wikipedia/commons/thumb/6/60/%D0%91%D1%80%D0%B0%D1%82%D1%81%D0%BA%D0%B0%D1%8F_%D0%BC%D0%BE%D0%B3%D0%B8%D0%BB%D0%B0.jpg/1280px-%D0%91%D1%80%D0%B0%D1%82%D1%81%D0%BA%D0%B0%D1%8F_%D0%BC%D0%BE%D0%B3%D0%B8%D0%BB%D0%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4"/>
            <a:ext cx="3365905" cy="2243060"/>
          </a:xfrm>
          <a:prstGeom prst="rect">
            <a:avLst/>
          </a:prstGeom>
          <a:noFill/>
        </p:spPr>
      </p:pic>
      <p:pic>
        <p:nvPicPr>
          <p:cNvPr id="7174" name="Picture 6" descr="https://upload.wikimedia.org/wikipedia/commons/thumb/e/ed/%D0%9C%D0%B5%D0%BC%D0%BE%D1%80%D0%B8%D0%B0%D0%BB%D1%8C%D0%BD%D0%B0%D1%8F_%D0%B0%D1%80%D0%BA%D0%B0.jpg/1280px-%D0%9C%D0%B5%D0%BC%D0%BE%D1%80%D0%B8%D0%B0%D0%BB%D1%8C%D0%BD%D0%B0%D1%8F_%D0%B0%D1%80%D0%BA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340768"/>
            <a:ext cx="2909731" cy="195497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6" name="Picture 8" descr="http://migrantocenter.ru/wp-content/uploads/2018/08/00026_sevastpl_3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221088"/>
            <a:ext cx="2914739" cy="218605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30235_224-p-foni-tem-dlya-prezentatsii-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2420888"/>
            <a:ext cx="540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Пройдись по историческим местам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возле памятника в тишине постой,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здесь оживает, чтобы нам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жизни рассказать былой.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лишний раз напомнить о великом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Иль от беды порой предостеречь,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день памятников мир весь призываю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Наследие истории беречь.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s://ds03.infourok.ru/uploads/ex/0c1b/00021b72-769f7d28/img2.jpg"/>
          <p:cNvPicPr>
            <a:picLocks noChangeAspect="1" noChangeArrowheads="1"/>
          </p:cNvPicPr>
          <p:nvPr/>
        </p:nvPicPr>
        <p:blipFill>
          <a:blip r:embed="rId3" cstate="print"/>
          <a:srcRect l="7031" t="8333" r="6249" b="8333"/>
          <a:stretch>
            <a:fillRect/>
          </a:stretch>
        </p:blipFill>
        <p:spPr bwMode="auto">
          <a:xfrm>
            <a:off x="5436096" y="620688"/>
            <a:ext cx="3402363" cy="245215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530235_224-p-foni-tem-dlya-prezentatsii-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364502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 памятников в мире,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Сложно даже посчитать,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беречь нам с вами надо,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вандалов защищать,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Peter &amp; Paul fortress in SPB 03.jpg"/>
          <p:cNvPicPr>
            <a:picLocks noChangeAspect="1" noChangeArrowheads="1"/>
          </p:cNvPicPr>
          <p:nvPr/>
        </p:nvPicPr>
        <p:blipFill>
          <a:blip r:embed="rId3" cstate="print"/>
          <a:srcRect t="15392" b="5518"/>
          <a:stretch>
            <a:fillRect/>
          </a:stretch>
        </p:blipFill>
        <p:spPr bwMode="auto">
          <a:xfrm>
            <a:off x="2411760" y="836712"/>
            <a:ext cx="4968552" cy="260339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88024" y="3645024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истории нам нужно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Чаще вспоминать, друзья,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 культуру мировую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Забывать никак нельзя!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30235_224-p-foni-tem-dlya-prezentatsii-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2780928"/>
            <a:ext cx="7113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3530235_224-p-foni-tem-dlya-prezentatsii-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1124744"/>
            <a:ext cx="50006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памятников отмечает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весь ученый мир,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Планета наша так богата —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 ней история, как дым.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Хранить обязаны потомки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Бесценный опыт прошлых лет,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Прекрасней в камень облаченных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Свидетелей эпох ведь нет.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Пускай они стоят безмолвно,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учат хрупкий мир беречь,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Идите к ним за вдохновением,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будет больше этих встреч.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a4-images.myspacecdn.com/images03/1/ea735b223f90463184b8e9ba15933aa5/6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могила Пушкина в Святогорском монастыре"/>
          <p:cNvPicPr/>
          <p:nvPr/>
        </p:nvPicPr>
        <p:blipFill>
          <a:blip r:embed="rId3" cstate="print"/>
          <a:srcRect b="5000"/>
          <a:stretch>
            <a:fillRect/>
          </a:stretch>
        </p:blipFill>
        <p:spPr bwMode="auto">
          <a:xfrm>
            <a:off x="5004048" y="548680"/>
            <a:ext cx="3449390" cy="3816424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860032" y="4437112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Могила А.С. Пушкина </a:t>
            </a: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Святогорском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монастыре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30235_224-p-foni-tem-dlya-prezentatsii-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815408" y="404664"/>
            <a:ext cx="53285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мест исторических есть,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загадку каждое прячет!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все их, конечно, не счесть,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все они что-то, да значат! 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6" descr="https://gisher.news/upload/images/4096a86990cd059a00807cf7887bb0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4006835" cy="256848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4941168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должны их всем сердцем хранить,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Ведь они — наследие наше!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историю нужно ценить,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памятник нам очень важен!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3530235_224-p-foni-tem-dlya-prezentatsii-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1026" name="Picture 2" descr="http://www.photovision.ru/show/10773_290574/m2"/>
          <p:cNvPicPr>
            <a:picLocks noChangeAspect="1" noChangeArrowheads="1"/>
          </p:cNvPicPr>
          <p:nvPr/>
        </p:nvPicPr>
        <p:blipFill>
          <a:blip r:embed="rId3" cstate="print"/>
          <a:srcRect b="8783"/>
          <a:stretch>
            <a:fillRect/>
          </a:stretch>
        </p:blipFill>
        <p:spPr bwMode="auto">
          <a:xfrm>
            <a:off x="4860032" y="2132856"/>
            <a:ext cx="3912100" cy="288032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1052736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/>
              <a:t> 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Крепость в центре Москвы и древнейшая её часть, главный общественно-политический и историко-художественный комплекс города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s://yulin.ru/wp-content/uploads/2018/12/moscow-white-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68960"/>
            <a:ext cx="4176464" cy="2759448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3530235_224-p-foni-tem-dlya-prezentatsii-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2" name="Picture 4" descr="https://pravoslavie.fm/wp-content/uploads/2015/11/mininipojarsk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3062714" cy="278048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5805264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 Минину и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Пожарскому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04664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Скульптурный монумент, посвящённый предводителям Второго народного ополчения 1612 года, а также окончанию Смутного времени и изгнанию польских интервентов из России.</a:t>
            </a:r>
          </a:p>
          <a:p>
            <a:pPr indent="45720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Является первым крупным скульптурным памятником в Москве. Выполнен по проекту архитектора Ивана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Мартоса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 1818 году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kartinkin.net/pics/uploads/posts/2022-08/1660906151_45-kartinkin-net-p-oboi-krasnaya-ploshchad-krasivo-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492896"/>
            <a:ext cx="4032448" cy="28803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3530235_224-p-foni-tem-dlya-prezentatsii-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764704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/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40-тонная гигантская машина и бронзы калибром 890 мм. </a:t>
            </a:r>
          </a:p>
          <a:p>
            <a:pPr indent="45720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считается самой большой в мире. 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Ее  создал в 1586 году мастер Андрей Чохов по приказу царя Федора I, сына Ивана Грозного.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51723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Царь – пушка </a:t>
            </a:r>
          </a:p>
          <a:p>
            <a:pPr lvl="0" algn="ctr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s://mos-holidays.ru/wp-content/uploads/2015/10/tsar-pus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36912"/>
            <a:ext cx="4262355" cy="273501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https://sportishka.com/uploads/posts/2022-04/1650545278_48-sportishka-com-p-tsar-kolokol-moskva-krasivo-foto-49.jpg"/>
          <p:cNvPicPr>
            <a:picLocks noChangeAspect="1" noChangeArrowheads="1"/>
          </p:cNvPicPr>
          <p:nvPr/>
        </p:nvPicPr>
        <p:blipFill>
          <a:blip r:embed="rId4" cstate="print"/>
          <a:srcRect l="19147" r="11228"/>
          <a:stretch>
            <a:fillRect/>
          </a:stretch>
        </p:blipFill>
        <p:spPr bwMode="auto">
          <a:xfrm>
            <a:off x="5364088" y="1988840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2/1613530235_224-p-foni-tem-dlya-prezentatsii-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83768" y="5733256"/>
            <a:ext cx="23795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Царь – колокол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000108"/>
            <a:ext cx="85689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 русского литейного искусства XVIII века. </a:t>
            </a:r>
          </a:p>
          <a:p>
            <a:pPr indent="45720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Высота с перемычкой составляет 6,24 м, диаметр — 6,6 м; </a:t>
            </a:r>
          </a:p>
          <a:p>
            <a:pPr indent="45720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масса 202 тонны. 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назначению никогда не использовался</a:t>
            </a:r>
            <a:r>
              <a:rPr lang="ru-RU" dirty="0" smtClean="0"/>
              <a:t>.</a:t>
            </a:r>
          </a:p>
          <a:p>
            <a:pPr indent="457200"/>
            <a:endParaRPr lang="ru-RU" dirty="0"/>
          </a:p>
        </p:txBody>
      </p:sp>
      <p:pic>
        <p:nvPicPr>
          <p:cNvPr id="29698" name="Picture 2" descr="Moskau-Grosse-Glocke Mai 08.jpg"/>
          <p:cNvPicPr>
            <a:picLocks noChangeAspect="1" noChangeArrowheads="1"/>
          </p:cNvPicPr>
          <p:nvPr/>
        </p:nvPicPr>
        <p:blipFill>
          <a:blip r:embed="rId3" cstate="print"/>
          <a:srcRect t="8591"/>
          <a:stretch>
            <a:fillRect/>
          </a:stretch>
        </p:blipFill>
        <p:spPr bwMode="auto">
          <a:xfrm>
            <a:off x="755576" y="2492896"/>
            <a:ext cx="2432882" cy="296610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2" name="Picture 4" descr="https://kudamoscow.ru/uploads/4219ebf2879fe7722886059a61e8bc97.jpg"/>
          <p:cNvPicPr>
            <a:picLocks noChangeAspect="1" noChangeArrowheads="1"/>
          </p:cNvPicPr>
          <p:nvPr/>
        </p:nvPicPr>
        <p:blipFill>
          <a:blip r:embed="rId4" cstate="print"/>
          <a:srcRect l="20938"/>
          <a:stretch>
            <a:fillRect/>
          </a:stretch>
        </p:blipFill>
        <p:spPr bwMode="auto">
          <a:xfrm>
            <a:off x="4494717" y="2708920"/>
            <a:ext cx="3194906" cy="2695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2/1613530235_224-p-foni-tem-dlya-prezentatsii-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2857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Великие памятники России-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3600400" cy="237626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5517232"/>
            <a:ext cx="4104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Храм Василия Блаженного</a:t>
            </a:r>
          </a:p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Собо́р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Покрова́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Пресвято́й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Богоро́дицы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 на Рву 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(Покровский собор)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857232"/>
            <a:ext cx="82478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Православный храм , памятник русской архитектуры, строительство которого велось с 1555 по 1561 год. 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Собор объединяет одиннадцать церквей (приделов), часть из которых освящена в честь святых, дни памяти которых пришлись на решающие бои за Казань. 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названии собора упомянут ров.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sportishka.com/uploads/posts/2022-04/1650601581_6-sportishka-com-p-krasnaya-ploshchad-kreml-krasivo-foto-6.jpg"/>
          <p:cNvPicPr>
            <a:picLocks noChangeAspect="1" noChangeArrowheads="1"/>
          </p:cNvPicPr>
          <p:nvPr/>
        </p:nvPicPr>
        <p:blipFill>
          <a:blip r:embed="rId4" cstate="print"/>
          <a:srcRect l="8820" r="8651" b="12116"/>
          <a:stretch>
            <a:fillRect/>
          </a:stretch>
        </p:blipFill>
        <p:spPr bwMode="auto">
          <a:xfrm>
            <a:off x="4860032" y="2780928"/>
            <a:ext cx="3600400" cy="255600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420</Words>
  <Application>Microsoft Office PowerPoint</Application>
  <PresentationFormat>Экран (4:3)</PresentationFormat>
  <Paragraphs>79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ok</cp:lastModifiedBy>
  <cp:revision>82</cp:revision>
  <dcterms:created xsi:type="dcterms:W3CDTF">2013-07-10T15:00:56Z</dcterms:created>
  <dcterms:modified xsi:type="dcterms:W3CDTF">2023-04-17T11:05:55Z</dcterms:modified>
</cp:coreProperties>
</file>