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7848872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«Память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жива </a:t>
            </a: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в 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людских </a:t>
            </a:r>
            <a:endParaRPr lang="ru-RU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                      сердцах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9515" r="29821"/>
          <a:stretch>
            <a:fillRect/>
          </a:stretch>
        </p:blipFill>
        <p:spPr bwMode="auto">
          <a:xfrm>
            <a:off x="6876256" y="260648"/>
            <a:ext cx="1903408" cy="2632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6" r="10226"/>
          <a:stretch>
            <a:fillRect/>
          </a:stretch>
        </p:blipFill>
        <p:spPr bwMode="auto">
          <a:xfrm>
            <a:off x="395536" y="3660728"/>
            <a:ext cx="2952328" cy="2823558"/>
          </a:xfrm>
          <a:prstGeom prst="rect">
            <a:avLst/>
          </a:prstGeom>
          <a:noFill/>
        </p:spPr>
      </p:pic>
      <p:pic>
        <p:nvPicPr>
          <p:cNvPr id="9224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12" t="47249" b="3401"/>
          <a:stretch>
            <a:fillRect/>
          </a:stretch>
        </p:blipFill>
        <p:spPr bwMode="auto">
          <a:xfrm>
            <a:off x="5220072" y="1484784"/>
            <a:ext cx="1535696" cy="12892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88024" y="5661248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latin typeface="Monotype Corsiva" pitchFamily="66" charset="0"/>
              </a:rPr>
              <a:t>онлайн</a:t>
            </a:r>
            <a:r>
              <a:rPr lang="ru-RU" sz="2000" b="1" dirty="0" smtClean="0">
                <a:latin typeface="Monotype Corsiva" pitchFamily="66" charset="0"/>
              </a:rPr>
              <a:t> – </a:t>
            </a:r>
            <a:r>
              <a:rPr lang="ru-RU" sz="2000" b="1" dirty="0" smtClean="0">
                <a:latin typeface="Monotype Corsiva" pitchFamily="66" charset="0"/>
              </a:rPr>
              <a:t>информация</a:t>
            </a:r>
            <a:endParaRPr lang="ru-RU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67544" y="260648"/>
            <a:ext cx="77048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8-9 мая </a:t>
            </a:r>
            <a:r>
              <a:rPr lang="ru-RU" sz="12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Дни памяти и примирения,</a:t>
            </a: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посвящѐнные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памяти жертв Второй мировой войны</a:t>
            </a: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4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340768"/>
            <a:ext cx="76200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Дни памяти и примирения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 Дни памяти и примирения – это особые дни, которые мы отмечаем каждый год 8 и 9 мая. В эти дни мы вспоминаем всех тех, кто погиб во Второй мировой войне. </a:t>
            </a:r>
            <a:endParaRPr lang="ru-RU" sz="28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Это </a:t>
            </a:r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была очень страшная война, которая унесла миллионы жизней</a:t>
            </a:r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Люди многих стран сражались друг с другом, и многие из них погибли или стали инвалидами.</a:t>
            </a:r>
            <a:b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86409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  <a:t>Эта дата была установлена резолюцией Генеральной Ассамблеи ООН в 2004 году с целью увековечить память о жертвах войны и призвать к примирению между народами и странами, которые принимали участие в этом страшном событии.</a:t>
            </a:r>
            <a:br>
              <a:rPr lang="ru-RU" sz="24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Дни памяти и примир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3816424" cy="3672408"/>
          </a:xfrm>
          <a:prstGeom prst="rect">
            <a:avLst/>
          </a:prstGeom>
          <a:noFill/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3200" y="2708920"/>
            <a:ext cx="460127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1340768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Мы поминаем тех, кто отдал свои жизни, чтобы защитить свою родину и близких. Мы хотим, чтобы люди жили в мире и согласии.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Война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принесла много боли и страданий, и мы должны сделать все возможное, чтобы подобное никогда не повторилось.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Уроки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истории: мы учимся на ошибках прошлого, чтобы не повторять их в будущем.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332656"/>
            <a:ext cx="5371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entury" pitchFamily="18" charset="0"/>
              </a:rPr>
              <a:t>Почему мы это отмечаем? </a:t>
            </a:r>
          </a:p>
        </p:txBody>
      </p:sp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065146"/>
            <a:ext cx="6770604" cy="259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6166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Помня о прошлом, мы можем строить лучшее будущее. Мы понимаем, что все люди – братья и сестры, и что мы должны жить в согласии. Мы ценим жизнь и понимаем, что каждый человек имеет право на жизнь и счастье.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04864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Вторая мировая война – самый страшный конфликт в истории человечества Вторая мировая война затронула почти все континенты и регионы Земли, унесла жизни более 60 миллионов человек, разрушила тысячи городов и сел, нарушила нормальный ход жизни миллионов людей. </a:t>
            </a:r>
            <a:endParaRPr lang="ru-RU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Война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породила невиданные ранее формы насилия и геноцида, такие как Холокост, Голодомор, </a:t>
            </a:r>
            <a:r>
              <a:rPr lang="ru-RU" b="1" dirty="0" err="1" smtClean="0">
                <a:solidFill>
                  <a:srgbClr val="002060"/>
                </a:solidFill>
                <a:latin typeface="Century" pitchFamily="18" charset="0"/>
              </a:rPr>
              <a:t>загранотряды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, Японские оккупационные режимы, Атомные бомбардировки Хиросимы и Нагасаки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6" r="4725" b="5622"/>
          <a:stretch>
            <a:fillRect/>
          </a:stretch>
        </p:blipFill>
        <p:spPr bwMode="auto">
          <a:xfrm>
            <a:off x="5652120" y="260648"/>
            <a:ext cx="3253586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657671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Но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война также стала и толчком для научно-технического прогресса, создания Организации Объединенных Наций, формирования нового мирового порядка.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316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Для России и многих других стран, входивших в состав СССР, ключевой датой окончания войны является 9 мая 1945 года – День Победы в Великой Отечественной войне.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Это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тот самый день, когда над Рейхстагом было поднято советское знамя, символизирующее окончание боевых действий на европейском театре военных действий.</a:t>
            </a:r>
            <a:b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60648"/>
            <a:ext cx="7189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entury" pitchFamily="18" charset="0"/>
              </a:rPr>
              <a:t>День окончания Второй мировой войны </a:t>
            </a:r>
            <a:endParaRPr lang="ru-RU" sz="2800" b="1" dirty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52936"/>
            <a:ext cx="4464496" cy="3480364"/>
          </a:xfrm>
          <a:prstGeom prst="rect">
            <a:avLst/>
          </a:prstGeom>
          <a:noFill/>
        </p:spPr>
      </p:pic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7447" r="24291" b="27187"/>
          <a:stretch>
            <a:fillRect/>
          </a:stretch>
        </p:blipFill>
        <p:spPr bwMode="auto">
          <a:xfrm>
            <a:off x="4788024" y="3717032"/>
            <a:ext cx="396044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356992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этот день, в 1945 году, был подписан Акт о безоговорочной капитуляции Германии. 2(3) сентября – День окончания Второй мировой войны. </a:t>
            </a:r>
            <a:endParaRPr lang="ru-RU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Century" pitchFamily="18" charset="0"/>
              </a:rPr>
              <a:t>этот день Япония подписала акт о капитуляции, что ознаменовало окончание Второй мировой войны на всех театрах военных действий.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3265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9 мая – День Победы в Великой Отечественной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войне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140968"/>
            <a:ext cx="3919405" cy="3212976"/>
          </a:xfrm>
          <a:prstGeom prst="rect">
            <a:avLst/>
          </a:prstGeom>
          <a:noFill/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60648"/>
            <a:ext cx="1845462" cy="28083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87824" y="1268760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Этот день для России и многих других стран является священным.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Это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день памяти о миллионах погибших, день гордости за наших предков, которые отстояли свободу и независимость Родины.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День окончания Второй мировой войны – это не единичная дата, а совокупность нескольких знаменательных событий.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Для России и многих других стран ключевой датой является 9 мая – День Победы в Великой Отечественной войне.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Однако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2(3) сентября также является важной датой, поскольку именно в этот день была поставлена окончательная точка в самой кровопролитной войне в истории человечества.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Давайте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же в Дни памяти и примирения вспомним о тех, кто не вернулся с полей сражений или погиб в лагерях смерти.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Давайте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же в эти дни ценить то, что мы имеем: жизнь, свободу, любовь, дружбу. </a:t>
            </a:r>
            <a:endParaRPr lang="ru-RU" sz="2000" b="1" dirty="0" smtClean="0">
              <a:solidFill>
                <a:srgbClr val="002060"/>
              </a:solidFill>
              <a:latin typeface="Century" pitchFamily="18" charset="0"/>
            </a:endParaRPr>
          </a:p>
          <a:p>
            <a:pPr indent="457200"/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Давайте </a:t>
            </a:r>
            <a:r>
              <a:rPr lang="ru-RU" sz="2000" b="1" dirty="0" smtClean="0">
                <a:solidFill>
                  <a:srgbClr val="002060"/>
                </a:solidFill>
                <a:latin typeface="Century" pitchFamily="18" charset="0"/>
              </a:rPr>
              <a:t>делать все возможное для сохранения мира на нашей планете.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982"/>
          <a:stretch>
            <a:fillRect/>
          </a:stretch>
        </p:blipFill>
        <p:spPr bwMode="auto">
          <a:xfrm>
            <a:off x="683568" y="4581128"/>
            <a:ext cx="7848872" cy="204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588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2</cp:revision>
  <dcterms:created xsi:type="dcterms:W3CDTF">2025-04-28T07:33:31Z</dcterms:created>
  <dcterms:modified xsi:type="dcterms:W3CDTF">2025-04-28T09:51:55Z</dcterms:modified>
</cp:coreProperties>
</file>