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694DE-89BF-4F72-A608-FF1B78DAC0BB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8CAAA-975E-4698-A894-112B7319CC6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f480fb13-09ae-5855-aefa-922ad309b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18227" y="116632"/>
            <a:ext cx="74644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«Ты в этом мире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один»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Всемирный день инвалидов привлекает внимание общественности к проблемам людей с инвалидностью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Всемирный день инвалидов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068960"/>
            <a:ext cx="70567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Каждое государство определяет права инвалидов согласно международной практике и с учетом социально-культурной специфики страны.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Права инвалидов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284984"/>
            <a:ext cx="5710277" cy="32191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Люди с инвалидностью активно учувствуют в жизни страны и в обществе, доказывая тем самым, что они являются равноправными людьми, которые преодолевая себя,  доказывают всему миру, что инвалидность не приговор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Участие инвалидов в жизни страны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717032"/>
            <a:ext cx="4810125" cy="2939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Вильям Стивен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Хоккинг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(1942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г.р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Знаменитые научные деятели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Лауреат Нобелевской премии.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Является обладателем двенадцати почетных ученых званий.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20 лет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Хокинг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был практически полностью парализован из-за развития неизлечимой формы атрофирующего склероза и остается в этом состоянии всю свою оставшуюся жизнь. У него двигаются только пальцы правой руки, которыми он управляет своим движущимся креслом и специальным компьютером, который за него говорит.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http://itd2.mycdn.me/image?id=838376126904&amp;t=20&amp;plc=WEB&amp;tkn=*t8QHNWeanN_kGlvzHTrkETsAW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563888" cy="2581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Бетховен (1770 – 1827)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Глухие музыканты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4932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Немногие люди знают, что этот знаменитый немецкий композитор, настоящий гений музыки был… глухим. Родился он здоровым, но в 26 лет у него развилось заболевание, которое привело к полной глухоте. Удивительно то, что самые знаменитые его произведения были созданы уже после того, как он полностью потерял слух. 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0" descr="C:\Users\USER\Desktop\649e2051ae5233621ed5515ede5653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88874"/>
            <a:ext cx="3832666" cy="267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908720"/>
            <a:ext cx="3972554" cy="2736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Спортсмены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1700808"/>
            <a:ext cx="3025867" cy="20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61048"/>
            <a:ext cx="3600400" cy="2466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645024"/>
            <a:ext cx="5236455" cy="29508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Люди с инвалидностью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2474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Им не нужна жалость, им нужно равноправие!!!!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492896"/>
            <a:ext cx="6382870" cy="398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Международный день инвалидов 3 декабря отмечается с 1992 года.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Генеральной Ассамблеей был установлен этот день, в целях повышения поддержки важных вопросов, касающихся людей с инвалидностью.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149080"/>
            <a:ext cx="8262006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55737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мире проживает примерно один миллиард инвалидов (это около 15% населения мира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Раньше они часто сталкиваются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трудностями равноправного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участия в жизни общества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933056"/>
            <a:ext cx="5256584" cy="269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Люди с инвалидностью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55737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прошлом веке, для инвалидов были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предоставлен уход 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условия содержания в больницах.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они были просто больными людьми, которые получали лечение и ничего более. </a:t>
            </a:r>
          </a:p>
          <a:p>
            <a:pPr marL="0" indent="0" algn="just">
              <a:buNone/>
            </a:pP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573016"/>
            <a:ext cx="5715000" cy="3000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Историческая справка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55737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Люди были оторваны от окружающего мира, не имели возможность для полноценного общения 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развития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728" y="3018657"/>
            <a:ext cx="4702544" cy="34346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Историческая справка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55737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Создаются условия для учебы и работы, чтобы люди с ограниченными возможностями смогли проявлять свои способности и на благо общества и страны.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29000"/>
            <a:ext cx="4308670" cy="287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717032"/>
            <a:ext cx="382553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Люди с инвалидностью в современном обществе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Значительный переворот произошёл и в сфере образования, теперь, дети  с особыми возможностями здоровья могут активно участвовать в жизни класса, школы и  общаться с остальными детьми.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Дети  с инвалидностью в школе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501008"/>
            <a:ext cx="469437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День инвалида создан для того, чтобы поддержать людей с инвалидностью, обеспечить им полноценное и равноправное участие в жизни общества.</a:t>
            </a:r>
          </a:p>
          <a:p>
            <a:pPr marL="0" indent="0" algn="just">
              <a:buNone/>
            </a:pP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Люди с ОВЗ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212976"/>
            <a:ext cx="753865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19013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День инвалида в России проходит не только множество концертных программ, но также проводятся разнообразные конференции, где рассматриваются условия по улучшению   уровня жизни этих людей.</a:t>
            </a:r>
          </a:p>
          <a:p>
            <a:pPr marL="0" indent="0" algn="just">
              <a:buNone/>
            </a:pP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День инвалида в России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501008"/>
            <a:ext cx="4276164" cy="32071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457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15</cp:revision>
  <dcterms:created xsi:type="dcterms:W3CDTF">2025-12-01T14:29:46Z</dcterms:created>
  <dcterms:modified xsi:type="dcterms:W3CDTF">2025-12-01T15:13:31Z</dcterms:modified>
</cp:coreProperties>
</file>