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  <a:srgbClr val="C11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09EA-3529-4251-B633-65393F5D345E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3032-CD80-4D70-8790-BFC0A497C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7092280" cy="316868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600" dirty="0" smtClean="0"/>
              <a:t>  </a:t>
            </a:r>
          </a:p>
          <a:p>
            <a:pPr>
              <a:buNone/>
            </a:pPr>
            <a:endParaRPr lang="ru-RU" sz="66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Интернета в России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4" name="Picture 2" descr="https://mooseberry.net/wp-content/uploads/2018/08/local-netwo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12976"/>
            <a:ext cx="4700800" cy="33246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2.0, </a:t>
            </a:r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второго поколения- 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разновидность сайтов, на которых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(внутреннее наполнение сайта) создается самими пользователями.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сайтов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2.0 в большинстве своем создается и управляется пользователями.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0866710_1236780050_noutb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64344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Российский рейтинг </a:t>
            </a:r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2.0 сетей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Ютуб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youtube.com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Мой мир,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mail.ru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ЛайвДжорнал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livejournal.com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wikipedia.org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ЛайвИнтернет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liveinternet.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web_2.0_youtu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1104362" cy="77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eb_2.0_moym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92896"/>
            <a:ext cx="2508542" cy="55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eb_2.0_wikipe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573016"/>
            <a:ext cx="766998" cy="76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интернет-браузеров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версии  сайта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TopTenReviews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FireFox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Chrome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Internet Explorer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Safari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344816" cy="4293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 наш,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учитель, друг,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спроси,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знает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95575" indent="0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Интернета, </a:t>
            </a:r>
          </a:p>
          <a:p>
            <a:pPr marL="2695575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без рук,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многом нам </a:t>
            </a:r>
          </a:p>
          <a:p>
            <a:pPr marL="2695575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помогает.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дарит мир,</a:t>
            </a:r>
          </a:p>
          <a:p>
            <a:pPr marL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общенье, свет,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проведёт по</a:t>
            </a:r>
          </a:p>
          <a:p>
            <a:pPr marL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бездорожью.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43711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25" indent="1905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Благословенен </a:t>
            </a:r>
          </a:p>
          <a:p>
            <a:pPr marL="2333625" indent="1905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333625" indent="1905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ближе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людям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25" indent="1905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поможет.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lomaster.club/uploads/posts/2021-12/1640947649_57-flomaster-club-p-risunki-na-temu-internet-krasivie-risunki-6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48680"/>
            <a:ext cx="3166372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15370" cy="5500726"/>
          </a:xfrm>
          <a:ln>
            <a:noFill/>
          </a:ln>
        </p:spPr>
        <p:txBody>
          <a:bodyPr anchor="b" anchorCtr="0"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 День интернета пытались ввести несколько раз в разные даты, но ни одна из них так и не стала традиционной.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В России прижилась дата 30 сентября. Празднование дня "всемирной паутины" было инициировано в 1998году фирмой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Infoart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Stars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которая разослала фирмам и организациям предложение назначить 30 сентября Днем интернета и провести перепись "населения Рунета" – на тот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момент насчитали 1 миллион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пользователей.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Интернет появился около 14 лет назад, тогда был официально зарегистрирован домен '.SU' –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Soviet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64904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некоторое время после распада Советского Союза домен '.SU' заморозили - на карте уже не было такой страны, и в Интернете появился новый домен '.RU'.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73050"/>
            <a:ext cx="8786874" cy="6299222"/>
          </a:xfrm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42900">
              <a:buNone/>
            </a:pPr>
            <a:r>
              <a:rPr lang="ru-RU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мае 2009 года в глобальной паутине появились первые сайты с адресами на русском языке и расширением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 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Таким образом, Россия стала первопроходцем на пути создания доменных имен на национальных языках, отличных от латиницы. 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Первыми право зарегистрировать сайты в зоне .РФ получили органы государственной власти, владельцы товарных знаков и СМИ. 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ограничение было наложено для того, чтобы защититься 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мошенников - скупщиков доменов.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14290"/>
            <a:ext cx="8406106" cy="5879006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данным бюллетеня «Рейтинг развития Рунета», опубликованного Координационным центром домена .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/.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итогам второго квартала 2010 года, количество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интернет-пользователей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России составило 43,3 миллиона человек.</a:t>
            </a:r>
          </a:p>
          <a:p>
            <a:pPr indent="342900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Недельная интернет-аудитория составила 39,2 миллиона человек, ежедневная интернет-аудитория – 29,4 миллиона человек.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362980" cy="4525963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68%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интернет-пользователей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выходят в Сеть каждый день (59% в 2009 году).</a:t>
            </a:r>
          </a:p>
          <a:p>
            <a:pPr indent="342900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9% аудитории выходит в интернет реже одного раза в неделю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07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2656"/>
            <a:ext cx="304362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143140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83% интернет-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пользователей выходят в интернет из дома. </a:t>
            </a:r>
          </a:p>
          <a:p>
            <a:pPr indent="3429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28% домохозяйств имеют доступ к      высокоскоростному интернету.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74% - уровень проникновения интернет-услуг в Москве (близок к насыщению). </a:t>
            </a:r>
          </a:p>
          <a:p>
            <a:pPr indent="45720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24% - уровень проникновения интернет-услуг в регионах (почти 95% роста)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1,4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эксабайт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весь "прокачанный" трафик Рунета.</a:t>
            </a:r>
          </a:p>
          <a:p>
            <a:pPr indent="457200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3050"/>
            <a:ext cx="8507288" cy="5853113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11FE1"/>
                </a:solidFill>
              </a:rPr>
              <a:t>   </a:t>
            </a:r>
          </a:p>
          <a:p>
            <a:pPr indent="34290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11FE1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СЕТЬ -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многопользовательский сайт,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которого наполняется его посетителями, с возможностью указания какой-либо информации об отдельном человеке, по которой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пользователя смогут найти другие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сети.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678-2011-06-15-On_the_Internet_a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86190"/>
            <a:ext cx="281689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3050"/>
            <a:ext cx="8329642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 по социальным сетям лаборатория Сарафанное Радио опубликовала рейтинг самых популярных социальных сетей России, по состоянию на сентябрь 2010 года.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vkontakte.ru,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vk.ru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Одноклассники,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odnoklassniki.ru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Мой мир,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mail.ru 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Фейсбук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facebook.com 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twitter.com</a:t>
            </a:r>
          </a:p>
          <a:p>
            <a:endParaRPr lang="ru-RU" dirty="0"/>
          </a:p>
        </p:txBody>
      </p:sp>
      <p:pic>
        <p:nvPicPr>
          <p:cNvPr id="6" name="Рисунок 5" descr="vkontak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708920"/>
            <a:ext cx="872101" cy="8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eb_2.0_moym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9080"/>
            <a:ext cx="2552679" cy="56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eb_2.0_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581128"/>
            <a:ext cx="1676787" cy="63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eb_2.0_odnoklassni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3645024"/>
            <a:ext cx="1107818" cy="69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twitter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5157192"/>
            <a:ext cx="771426" cy="77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454</TotalTime>
  <Words>519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Web 2.0, Веб второго поколения- </vt:lpstr>
      <vt:lpstr>Российский рейтинг Веб 2.0 сетей</vt:lpstr>
      <vt:lpstr>Рейтинг интернет-браузеров по версии  сайта TopTenReviews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ok</cp:lastModifiedBy>
  <cp:revision>46</cp:revision>
  <dcterms:created xsi:type="dcterms:W3CDTF">2011-09-10T03:21:48Z</dcterms:created>
  <dcterms:modified xsi:type="dcterms:W3CDTF">2022-09-26T06:45:46Z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802213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