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9" r:id="rId6"/>
    <p:sldId id="261" r:id="rId7"/>
    <p:sldId id="262" r:id="rId8"/>
    <p:sldId id="263" r:id="rId9"/>
    <p:sldId id="266" r:id="rId10"/>
    <p:sldId id="267" r:id="rId11"/>
    <p:sldId id="264" r:id="rId12"/>
    <p:sldId id="265" r:id="rId13"/>
    <p:sldId id="270" r:id="rId14"/>
    <p:sldId id="25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AF5"/>
    <a:srgbClr val="050E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97" y="1151782"/>
            <a:ext cx="7416824" cy="3416320"/>
          </a:xfrm>
          <a:prstGeom prst="rect">
            <a:avLst/>
          </a:prstGeom>
          <a:noFill/>
          <a:ln>
            <a:solidFill>
              <a:srgbClr val="D1EAF5"/>
            </a:solidFill>
          </a:ln>
          <a:effectLst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Едины 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мы, </a:t>
            </a:r>
            <a:endParaRPr lang="ru-RU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и 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в этом </a:t>
            </a:r>
            <a:endParaRPr lang="ru-RU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наша сила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5515014"/>
            <a:ext cx="24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Онлайн-ретро-взгляд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5" y="4621989"/>
            <a:ext cx="3712413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60232" y="177831"/>
            <a:ext cx="2348543" cy="20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pic>
        <p:nvPicPr>
          <p:cNvPr id="24580" name="Picture 4" descr="http://www.gm37ekb96.jumpa.ru/images/stories/2013_2/Konst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7753" y="1428736"/>
            <a:ext cx="2793337" cy="39290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3166" y="87196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 каждого государства обязательно есть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свой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гимн.</a:t>
            </a:r>
          </a:p>
          <a:p>
            <a:pPr indent="45720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Гимн- это торжественная песня. </a:t>
            </a:r>
          </a:p>
          <a:p>
            <a:pPr indent="45720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Его исполняют в самых торжественных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случаях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- во время праздников и других </a:t>
            </a:r>
          </a:p>
          <a:p>
            <a:pPr indent="45720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важных событий.</a:t>
            </a:r>
          </a:p>
          <a:p>
            <a:pPr indent="457200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 исполнении гимна все обязательно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встают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а мужчины снимают головные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уборы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21506" name="Picture 2" descr="http://www.proza.ru/pics/2012/11/26/1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24" y="1131956"/>
            <a:ext cx="4286280" cy="272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http://cdn4.img22.ria.ru/images/97433/30/9743330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00108"/>
            <a:ext cx="441234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f2.live4fun.ru/pictures/img_37744038_8676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4214842" cy="283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 descr="http://blogs.pravostok.ru/slovo/files/2011/12/0_67203_49d55b57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86190"/>
            <a:ext cx="4353212" cy="293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7704" y="242664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Национальное многообразие – настоящее богатство России!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" y="0"/>
            <a:ext cx="9144793" cy="6858594"/>
          </a:xfrm>
          <a:prstGeom prst="rect">
            <a:avLst/>
          </a:prstGeom>
        </p:spPr>
      </p:pic>
      <p:pic>
        <p:nvPicPr>
          <p:cNvPr id="22530" name="Picture 2" descr="http://www.playcast.ru/uploads/2013/06/12/55328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6424" y="767454"/>
            <a:ext cx="3505021" cy="2487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4541" y="3306481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Сегодня залог процветания России—в единстве и сплоченности народов, которые проживают на нашей территории. 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indent="457200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наше богатство и преимущество, которое мы должны сохранить. 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indent="457200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Единство, – возвестил оракул наших дней, – Быть может спаяно железом лишь и кровью…» Но мы попробуем спаять его любовью, – А там увидим, что прочней… ( Тютчев)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71000"/>
            <a:ext cx="4392488" cy="2145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6626" name="Picture 2" descr="http://cdn3.img22.ria.ru/images/63339/28/6333928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59" y="130980"/>
            <a:ext cx="2422487" cy="137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://img0.liveinternet.ru/images/attach/c/1/50/560/50560253_DENEDINST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56" y="3787961"/>
            <a:ext cx="3052123" cy="283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cdn3.img22.ria.ru/images/90930/30/9093030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7791" y="943979"/>
            <a:ext cx="2094759" cy="164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://www.yuga.ru/media/37/31/den-rossii_krd_b(4)__ld8m1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536" y="2422878"/>
            <a:ext cx="2485510" cy="152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18147" y="47667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нас лежит общая историческая ответственность: сберечь бесценное наследие, завещанное нам предками - сохранить наше Отечество, приумножить его духовный и экономический потенциал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indent="457200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сделать это можно начиная с малого – проявляя каждодневную заботу о ближнем. 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этот день мы, люди разных национальностей, верований и убеждений, принадлежащие к разным социальным группам, должны осознать себя единым народом с общей исторической судьбой и общим будущим. 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indent="457200"/>
            <a:r>
              <a:rPr lang="ru-RU" sz="2000" b="1" cap="al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</a:t>
            </a:r>
            <a:r>
              <a:rPr lang="ru-RU" sz="20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единстве – наша </a:t>
            </a:r>
            <a:r>
              <a:rPr lang="ru-RU" sz="2000" b="1" cap="al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сила.</a:t>
            </a:r>
            <a:endParaRPr lang="ru-RU" sz="2000" b="1" cap="al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100" name="Picture 4" descr="http://mir-animashki.com/_ph/34/21054457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70"/>
            <a:ext cx="3237529" cy="2257418"/>
          </a:xfrm>
          <a:prstGeom prst="rect">
            <a:avLst/>
          </a:prstGeom>
          <a:noFill/>
        </p:spPr>
      </p:pic>
      <p:pic>
        <p:nvPicPr>
          <p:cNvPr id="4102" name="Picture 6" descr="http://mir-animashki.com/_ph/34/21054457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5164417"/>
            <a:ext cx="2428892" cy="1693583"/>
          </a:xfrm>
          <a:prstGeom prst="rect">
            <a:avLst/>
          </a:prstGeom>
          <a:noFill/>
        </p:spPr>
      </p:pic>
      <p:pic>
        <p:nvPicPr>
          <p:cNvPr id="4104" name="Picture 8" descr="http://mir-animashki.com/_ph/34/21054457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500570"/>
            <a:ext cx="3133868" cy="218513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764" y="369309"/>
            <a:ext cx="6687388" cy="376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4 НОЯБРЯ В НАШЕЙ СТРАНЕ ОТМЕЧАЕТСЯ ПРАЗДНИК </a:t>
            </a:r>
          </a:p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«ДЕНЬ НАРОДНОГО ЕДИНСТВА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»—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ЭТО ПРАЗДНИК ЕДИНСТВА И ВЗАИМОПОМОЩИ ВСЕХ </a:t>
            </a:r>
          </a:p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РОССИЙСКИХ НАРОДОВ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09" y="1844053"/>
            <a:ext cx="7620000" cy="4533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736" y="2420442"/>
            <a:ext cx="2688526" cy="201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23528" y="672078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Давайте вспомним российскую историю.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Давным-давно жили на нашей земле </a:t>
            </a:r>
            <a:r>
              <a:rPr lang="ru-RU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русичи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Жили они честно, трудились, растили детей.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 вот пришел недобрый день и час,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навалились на нашу землю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русскую беды — несчастья —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напали враги.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Но, нашелся на земле 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русской добрый молодец —</a:t>
            </a:r>
          </a:p>
          <a:p>
            <a:r>
              <a:rPr lang="ru-RU" sz="2400" b="1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Козьма</a:t>
            </a:r>
            <a:r>
              <a:rPr lang="ru-RU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Минин </a:t>
            </a:r>
            <a:endParaRPr lang="ru-RU" sz="2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984" y="2564904"/>
            <a:ext cx="4216149" cy="3923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Picture 12" descr="726cd798c2e2"/>
          <p:cNvPicPr>
            <a:picLocks noChangeAspect="1" noChangeArrowheads="1"/>
          </p:cNvPicPr>
          <p:nvPr/>
        </p:nvPicPr>
        <p:blipFill rotWithShape="1">
          <a:blip r:embed="rId3"/>
          <a:srcRect l="9695" r="4599" b="24143"/>
          <a:stretch/>
        </p:blipFill>
        <p:spPr>
          <a:xfrm>
            <a:off x="120804" y="692696"/>
            <a:ext cx="3123681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779912" y="797510"/>
            <a:ext cx="46626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СТАЛ ОН СОБИРАТЬ СИЛЫ </a:t>
            </a:r>
          </a:p>
          <a:p>
            <a:pPr indent="457200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СРЕДСТВА НА ОСВОБОЖДЕНИЕ ОТЕЧЕСТВА. ПОНЯЛ ВЕСЬ НАРОД, ЧТО ОН КРЕПКО- НАКРЕПКО СВЯЗАН ОДНОЙ БЕДОЙ. </a:t>
            </a:r>
          </a:p>
          <a:p>
            <a:pPr indent="457200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ТЕПЕРЬ НУЖНО БЫЛО ВЫБРАТЬ ВОЕВОДУ. ЧТОБЫ ОН ВЕЛ ВОЙСКО НА ВРАГА. ВЫБРАЛИ ВОЕВОДУ - КНЯЗЯ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ДМИТРИЯ ПОЖАРСКОГО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4" descr="1261371240_7337863_im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3608" y="2005291"/>
            <a:ext cx="6671287" cy="454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8219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Минин и Пожарский привели войско к Москве.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Больше двух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месяцев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они боролись с поляками и победили их. А потом и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вся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страна была освобождена от непрошенных гостей.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Picture 8" descr="770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6064" y="2060848"/>
            <a:ext cx="6612477" cy="4334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11560" y="476672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ПОЗЖЕ В ПАМЯТЬ О ГЕРОЯХ – ЗАЩИТНИКАХ РУСИ </a:t>
            </a:r>
          </a:p>
          <a:p>
            <a:pPr indent="457200" algn="ctr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СОБРАННЫЕ НАРОДОМ СРЕДСТВА БЫЛ ПОСТАВЛЕН В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СТОЛИЦЕ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РОССИИ — МОСКВ</a:t>
            </a:r>
            <a:r>
              <a:rPr lang="ru-RU" sz="2000" b="1" dirty="0">
                <a:latin typeface="Comic Sans MS" panose="030F0702030302020204" pitchFamily="66" charset="0"/>
              </a:rPr>
              <a:t>Е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ПАМЯТНИК КОЗЬМЕ МИНИНУ И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КНЯЗЮ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ДМИТРИЮ ПОЖАРСКОМУ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5536" y="276211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БЕГУТ ГОДЫ, ТЕКУТ СТОЛЕТЬЯ, НО ПОДВИГ ИХ НЕ ЗАБЫТ.</a:t>
            </a:r>
          </a:p>
          <a:p>
            <a:pPr indent="457200"/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В ЧЕСТЬ ЭТОГО ИСТОРИЧЕСКОГО СОБЫТИЯ БЫЛ 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УЧРЕЖДЁН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ПРАЗДНИК </a:t>
            </a:r>
            <a:r>
              <a:rPr lang="ru-RU" sz="2400" b="1" dirty="0">
                <a:latin typeface="Comic Sans MS" panose="030F0702030302020204" pitchFamily="66" charset="0"/>
              </a:rPr>
              <a:t>-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ДЕНЬ НАРОДНОГО ЕДИНСТВА.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5974"/>
          <a:stretch/>
        </p:blipFill>
        <p:spPr>
          <a:xfrm>
            <a:off x="683568" y="2215203"/>
            <a:ext cx="7560839" cy="4309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7603" y="418462"/>
            <a:ext cx="7128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НАША РОДИНА БОЛЬШАЯ – ЭТО ЦЕЛАЯ СТРАНА.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ИМЯ ЕЙ – РОССИЯ – ОНА У НАС ОДНА.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5885" b="6864"/>
          <a:stretch/>
        </p:blipFill>
        <p:spPr>
          <a:xfrm>
            <a:off x="-11134" y="1417432"/>
            <a:ext cx="9084687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4"/>
            <a:ext cx="9144793" cy="6858594"/>
          </a:xfrm>
          <a:prstGeom prst="rect">
            <a:avLst/>
          </a:prstGeom>
        </p:spPr>
      </p:pic>
      <p:pic>
        <p:nvPicPr>
          <p:cNvPr id="23554" name="Picture 2" descr="http://www.constitution.ru/symbols/img/flag_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8954" y="799655"/>
            <a:ext cx="2849552" cy="1888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1885" y="363559"/>
            <a:ext cx="5120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КАЖДАЯ СТРАНА ИМЕЕТ СВОИ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ГОСУДАРСТВЕННЫЕ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СИМВОЛЫ: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ФЛАГ,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ГЕРБ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РОССИИ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622175"/>
            <a:ext cx="641489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Что означают символы Российского флага</a:t>
            </a:r>
          </a:p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Белый цвет </a:t>
            </a:r>
            <a:r>
              <a:rPr lang="ru-RU" sz="2000" b="1" dirty="0"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– означает мир, чистоту, благородство.</a:t>
            </a:r>
          </a:p>
          <a:p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Синий цвет</a:t>
            </a:r>
            <a:r>
              <a:rPr lang="ru-RU" sz="2000" b="1" dirty="0"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 – честность, верность, безупречность.</a:t>
            </a:r>
          </a:p>
          <a:p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Красный цвет </a:t>
            </a:r>
            <a:r>
              <a:rPr lang="ru-RU" sz="2000" b="1" dirty="0">
                <a:latin typeface="Monotype Corsiva" panose="03010101010201010101" pitchFamily="66" charset="0"/>
                <a:ea typeface="SimSun" panose="02010600030101010101" pitchFamily="2" charset="-122"/>
                <a:cs typeface="Segoe UI" panose="020B0502040204020203" pitchFamily="34" charset="0"/>
              </a:rPr>
              <a:t>– силу и смелость, неустрашимость.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804" y="4098679"/>
            <a:ext cx="6002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ОРЁЛ - С ДВУМЯ ГОЛОВАМИ,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 ПОДНЯТЫМИ КРЫЛЬЯМИ,ОБОЗНАЧАЕТ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СИЛУ.</a:t>
            </a:r>
          </a:p>
          <a:p>
            <a:pPr indent="457200"/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 ЗНАЧИТ, ЧТО ГОСУДАРСТВО, НА ГЕРБЕ КОТОРОГО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ИЗОБРАЖЁН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ОРЁЛ, СИЛЬНОЕ И НЕПОБЕДИМОЕ.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988" y="3756550"/>
            <a:ext cx="2227518" cy="262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483</Words>
  <Application>Microsoft Office PowerPoint</Application>
  <PresentationFormat>Экран (4:3)</PresentationFormat>
  <Paragraphs>47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SimSun</vt:lpstr>
      <vt:lpstr>Arial</vt:lpstr>
      <vt:lpstr>Arial Black</vt:lpstr>
      <vt:lpstr>Calibri</vt:lpstr>
      <vt:lpstr>Comic Sans MS</vt:lpstr>
      <vt:lpstr>Georgia</vt:lpstr>
      <vt:lpstr>Monotype Corsiva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Владимирович Сергей</cp:lastModifiedBy>
  <cp:revision>35</cp:revision>
  <dcterms:created xsi:type="dcterms:W3CDTF">2013-10-31T10:03:55Z</dcterms:created>
  <dcterms:modified xsi:type="dcterms:W3CDTF">2021-11-01T10:50:08Z</dcterms:modified>
</cp:coreProperties>
</file>