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70" r:id="rId4"/>
    <p:sldId id="260" r:id="rId5"/>
    <p:sldId id="266" r:id="rId6"/>
    <p:sldId id="274" r:id="rId7"/>
    <p:sldId id="264" r:id="rId8"/>
    <p:sldId id="279" r:id="rId9"/>
    <p:sldId id="277" r:id="rId10"/>
    <p:sldId id="27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01.02.2021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01.02.2021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01.02.2021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01.02.2021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vector-rings-of-saturn-illustration.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pic>
        <p:nvPicPr>
          <p:cNvPr id="7" name="Рисунок 6" descr="C:\Users\ok\Desktop\koledge3.jpg"/>
          <p:cNvPicPr/>
          <p:nvPr/>
        </p:nvPicPr>
        <p:blipFill>
          <a:blip r:embed="rId3" cstate="print"/>
          <a:srcRect/>
          <a:stretch>
            <a:fillRect/>
          </a:stretch>
        </p:blipFill>
        <p:spPr bwMode="auto">
          <a:xfrm rot="21149496">
            <a:off x="1562142" y="1123046"/>
            <a:ext cx="6307750" cy="5043956"/>
          </a:xfrm>
          <a:prstGeom prst="ellipse">
            <a:avLst/>
          </a:prstGeom>
          <a:ln>
            <a:noFill/>
          </a:ln>
          <a:effectLst>
            <a:softEdge rad="112500"/>
          </a:effectLst>
        </p:spPr>
      </p:pic>
      <p:sp>
        <p:nvSpPr>
          <p:cNvPr id="8" name="Прямоугольник 7"/>
          <p:cNvSpPr/>
          <p:nvPr/>
        </p:nvSpPr>
        <p:spPr>
          <a:xfrm>
            <a:off x="1115616" y="836712"/>
            <a:ext cx="6480720" cy="2585323"/>
          </a:xfrm>
          <a:prstGeom prst="rect">
            <a:avLst/>
          </a:prstGeom>
        </p:spPr>
        <p:txBody>
          <a:bodyPr wrap="square">
            <a:spAutoFit/>
          </a:bodyPr>
          <a:lstStyle/>
          <a:p>
            <a:pPr algn="ctr"/>
            <a:r>
              <a:rPr lang="ru-RU" dirty="0" smtClean="0"/>
              <a:t>. «</a:t>
            </a:r>
            <a:r>
              <a:rPr lang="ru-RU" sz="5400" b="1" dirty="0" smtClean="0">
                <a:solidFill>
                  <a:srgbClr val="FF0000"/>
                </a:solidFill>
              </a:rPr>
              <a:t>С Днем рождения, наш родной колледж!»</a:t>
            </a:r>
            <a:endParaRPr lang="ru-RU" sz="5400" b="1" dirty="0">
              <a:solidFill>
                <a:srgbClr val="FF0000"/>
              </a:solidFill>
            </a:endParaRPr>
          </a:p>
        </p:txBody>
      </p:sp>
      <p:sp>
        <p:nvSpPr>
          <p:cNvPr id="9" name="Прямоугольник 8"/>
          <p:cNvSpPr/>
          <p:nvPr/>
        </p:nvSpPr>
        <p:spPr>
          <a:xfrm>
            <a:off x="2627784" y="5949280"/>
            <a:ext cx="5416483" cy="400110"/>
          </a:xfrm>
          <a:prstGeom prst="rect">
            <a:avLst/>
          </a:prstGeom>
        </p:spPr>
        <p:txBody>
          <a:bodyPr wrap="none">
            <a:spAutoFit/>
          </a:bodyPr>
          <a:lstStyle/>
          <a:p>
            <a:r>
              <a:rPr lang="ru-RU" sz="2000" b="1" i="1" dirty="0" err="1" smtClean="0">
                <a:solidFill>
                  <a:srgbClr val="FF0000"/>
                </a:solidFill>
              </a:rPr>
              <a:t>онлайн</a:t>
            </a:r>
            <a:r>
              <a:rPr lang="ru-RU" sz="2000" b="1" i="1" dirty="0" smtClean="0">
                <a:solidFill>
                  <a:srgbClr val="FF0000"/>
                </a:solidFill>
              </a:rPr>
              <a:t> – поздравительная открытка</a:t>
            </a:r>
            <a:r>
              <a:rPr lang="ru-RU" dirty="0" smtClean="0"/>
              <a:t>; </a:t>
            </a:r>
            <a:r>
              <a:rPr lang="ru-RU" dirty="0" smtClean="0">
                <a:sym typeface="Symbol"/>
              </a:rPr>
              <a:t></a:t>
            </a:r>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b="27557"/>
          <a:stretch>
            <a:fillRect/>
          </a:stretch>
        </p:blipFill>
        <p:spPr bwMode="auto">
          <a:xfrm>
            <a:off x="1835696" y="260648"/>
            <a:ext cx="5428508" cy="5568280"/>
          </a:xfrm>
          <a:prstGeom prst="rect">
            <a:avLst/>
          </a:prstGeom>
          <a:noFill/>
          <a:ln w="9525">
            <a:noFill/>
            <a:miter lim="800000"/>
            <a:headEnd/>
            <a:tailEnd/>
          </a:ln>
        </p:spPr>
      </p:pic>
      <p:sp>
        <p:nvSpPr>
          <p:cNvPr id="3" name="TextBox 2"/>
          <p:cNvSpPr txBox="1"/>
          <p:nvPr/>
        </p:nvSpPr>
        <p:spPr>
          <a:xfrm>
            <a:off x="2483768" y="2996952"/>
            <a:ext cx="648072" cy="400110"/>
          </a:xfrm>
          <a:prstGeom prst="rect">
            <a:avLst/>
          </a:prstGeom>
          <a:solidFill>
            <a:schemeClr val="accent6">
              <a:lumMod val="40000"/>
              <a:lumOff val="60000"/>
            </a:schemeClr>
          </a:solidFill>
        </p:spPr>
        <p:txBody>
          <a:bodyPr wrap="square" rtlCol="0">
            <a:spAutoFit/>
          </a:bodyPr>
          <a:lstStyle/>
          <a:p>
            <a:r>
              <a:rPr lang="ru-RU" sz="2000" b="1" dirty="0" smtClean="0">
                <a:solidFill>
                  <a:schemeClr val="accent6">
                    <a:lumMod val="50000"/>
                  </a:schemeClr>
                </a:solidFill>
                <a:latin typeface="Monotype Corsiva" pitchFamily="66" charset="0"/>
              </a:rPr>
              <a:t>Мы</a:t>
            </a:r>
            <a:endParaRPr lang="ru-RU" sz="2000" b="1" dirty="0">
              <a:solidFill>
                <a:schemeClr val="accent6">
                  <a:lumMod val="50000"/>
                </a:schemeClr>
              </a:solidFill>
              <a:latin typeface="Monotype Corsiva" pitchFamily="66" charset="0"/>
            </a:endParaRPr>
          </a:p>
        </p:txBody>
      </p:sp>
      <p:sp>
        <p:nvSpPr>
          <p:cNvPr id="4" name="TextBox 3"/>
          <p:cNvSpPr txBox="1"/>
          <p:nvPr/>
        </p:nvSpPr>
        <p:spPr>
          <a:xfrm>
            <a:off x="3347864" y="3284984"/>
            <a:ext cx="792088" cy="369332"/>
          </a:xfrm>
          <a:prstGeom prst="rect">
            <a:avLst/>
          </a:prstGeom>
          <a:solidFill>
            <a:schemeClr val="accent6">
              <a:lumMod val="20000"/>
              <a:lumOff val="80000"/>
            </a:schemeClr>
          </a:solidFill>
        </p:spPr>
        <p:txBody>
          <a:bodyPr wrap="square" rtlCol="0">
            <a:spAutoFit/>
          </a:bodyPr>
          <a:lstStyle/>
          <a:p>
            <a:r>
              <a:rPr lang="ru-RU" b="1" dirty="0" smtClean="0">
                <a:solidFill>
                  <a:schemeClr val="accent6">
                    <a:lumMod val="50000"/>
                  </a:schemeClr>
                </a:solidFill>
                <a:latin typeface="Monotype Corsiva" pitchFamily="66" charset="0"/>
              </a:rPr>
              <a:t>хотим</a:t>
            </a:r>
          </a:p>
        </p:txBody>
      </p:sp>
      <p:pic>
        <p:nvPicPr>
          <p:cNvPr id="5" name="Picture 2" descr="C:\Users\ok\Desktop\Teal-Powerpoint-Background-Pictures-0731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p:spPr>
      </p:pic>
      <p:sp>
        <p:nvSpPr>
          <p:cNvPr id="7" name="Прямоугольник 6"/>
          <p:cNvSpPr/>
          <p:nvPr/>
        </p:nvSpPr>
        <p:spPr>
          <a:xfrm>
            <a:off x="467544" y="620688"/>
            <a:ext cx="8208912" cy="5139869"/>
          </a:xfrm>
          <a:prstGeom prst="rect">
            <a:avLst/>
          </a:prstGeom>
        </p:spPr>
        <p:txBody>
          <a:bodyPr wrap="square">
            <a:spAutoFit/>
          </a:bodyPr>
          <a:lstStyle/>
          <a:p>
            <a:pPr indent="457200"/>
            <a:r>
              <a:rPr lang="ru-RU" sz="3600" b="1" dirty="0" smtClean="0">
                <a:solidFill>
                  <a:schemeClr val="bg1"/>
                </a:solidFill>
                <a:latin typeface="Monotype Corsiva" pitchFamily="66" charset="0"/>
              </a:rPr>
              <a:t>Поздравляем с днем колледжа! Желаем всем учащимся — легкости в добыче знаний, определенности в выборе дальнейшего жизненного пути.</a:t>
            </a:r>
          </a:p>
          <a:p>
            <a:pPr indent="457200"/>
            <a:r>
              <a:rPr lang="ru-RU" sz="3600" b="1" dirty="0" smtClean="0">
                <a:solidFill>
                  <a:schemeClr val="bg1"/>
                </a:solidFill>
                <a:latin typeface="Monotype Corsiva" pitchFamily="66" charset="0"/>
              </a:rPr>
              <a:t> Всем педагогам — крепких нервов, талантливых учеников и больших перспектив. </a:t>
            </a:r>
          </a:p>
          <a:p>
            <a:pPr indent="457200"/>
            <a:r>
              <a:rPr lang="ru-RU" sz="3600" b="1" dirty="0" smtClean="0">
                <a:solidFill>
                  <a:schemeClr val="bg1"/>
                </a:solidFill>
                <a:latin typeface="Monotype Corsiva" pitchFamily="66" charset="0"/>
              </a:rPr>
              <a:t>Пусть наш колледж процветает и дарит миру выдающихся личностей!</a:t>
            </a:r>
            <a:r>
              <a:rPr lang="ru-RU" sz="2000" dirty="0" smtClean="0"/>
              <a:t/>
            </a:r>
            <a:br>
              <a:rPr lang="ru-RU" sz="20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Teal-Powerpoint-Background-Pictures-073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p:spPr>
      </p:pic>
      <p:sp>
        <p:nvSpPr>
          <p:cNvPr id="8193" name="Rectangle 1"/>
          <p:cNvSpPr>
            <a:spLocks noChangeArrowheads="1"/>
          </p:cNvSpPr>
          <p:nvPr/>
        </p:nvSpPr>
        <p:spPr bwMode="auto">
          <a:xfrm>
            <a:off x="611560" y="468830"/>
            <a:ext cx="756084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 Днем рождения, наш родной колледж!»</a:t>
            </a:r>
            <a:endParaRPr kumimoji="0" lang="ru-RU" sz="105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Редко встретишь человека, который бы не любил то место, где родился, где учился, где живет. Мы живем в </a:t>
            </a:r>
            <a:r>
              <a:rPr kumimoji="0" lang="ru-RU"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Лукояновском</a:t>
            </a:r>
            <a:r>
              <a:rPr kumimoji="0" lang="ru-RU"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педагогическом колледже. Это место открытий, понимания добра, чести и достоинства, понимания ценностей, любви к профессии, любви к колледжу, к дому, который в этом году отметил 92-й год! 92 года! В масштабах истории это небольшой отрезок времени, но сколько он вобрал в себя мудрого и великого!</a:t>
            </a:r>
            <a:endParaRPr kumimoji="0" lang="ru-RU" sz="105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Это годы славных дел. Сколько талантливых выпускников, по всей России вышло из стен колледжа!. Сплотить коллектив, создать все условия для творческой деятельности, дать возможность каждому найти свой собственный путь, быть безупречно нравственным, эрудированным, компетентным и высокообразованным – такова цель его педагогов .</a:t>
            </a:r>
            <a:endParaRPr kumimoji="0" lang="ru-RU" sz="105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Сегодня, поздравляя колледж с днем рождения, мы благодарим всех, кто вложил в его развитие свой труд, талант, частичку своего сердца.</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ok\Desktop\kolledge.jpg"/>
          <p:cNvPicPr>
            <a:picLocks noChangeAspect="1" noChangeArrowheads="1"/>
          </p:cNvPicPr>
          <p:nvPr/>
        </p:nvPicPr>
        <p:blipFill>
          <a:blip r:embed="rId2" cstate="print"/>
          <a:srcRect/>
          <a:stretch>
            <a:fillRect/>
          </a:stretch>
        </p:blipFill>
        <p:spPr bwMode="auto">
          <a:xfrm>
            <a:off x="0" y="0"/>
            <a:ext cx="9144000" cy="2996952"/>
          </a:xfrm>
          <a:prstGeom prst="rect">
            <a:avLst/>
          </a:prstGeom>
          <a:noFill/>
        </p:spPr>
      </p:pic>
      <p:pic>
        <p:nvPicPr>
          <p:cNvPr id="20483" name="Picture 3" descr="C:\Users\ok\Desktop\Pedagogical_college_-_panoramio.jpg"/>
          <p:cNvPicPr>
            <a:picLocks noChangeAspect="1" noChangeArrowheads="1"/>
          </p:cNvPicPr>
          <p:nvPr/>
        </p:nvPicPr>
        <p:blipFill>
          <a:blip r:embed="rId3" cstate="print"/>
          <a:srcRect/>
          <a:stretch>
            <a:fillRect/>
          </a:stretch>
        </p:blipFill>
        <p:spPr bwMode="auto">
          <a:xfrm>
            <a:off x="0" y="2996952"/>
            <a:ext cx="4572000" cy="3861048"/>
          </a:xfrm>
          <a:prstGeom prst="rect">
            <a:avLst/>
          </a:prstGeom>
          <a:noFill/>
        </p:spPr>
      </p:pic>
      <p:pic>
        <p:nvPicPr>
          <p:cNvPr id="20484" name="Picture 4" descr="C:\Users\ok\Desktop\21985254.jpg"/>
          <p:cNvPicPr>
            <a:picLocks noChangeAspect="1" noChangeArrowheads="1"/>
          </p:cNvPicPr>
          <p:nvPr/>
        </p:nvPicPr>
        <p:blipFill>
          <a:blip r:embed="rId4" cstate="print"/>
          <a:srcRect/>
          <a:stretch>
            <a:fillRect/>
          </a:stretch>
        </p:blipFill>
        <p:spPr bwMode="auto">
          <a:xfrm>
            <a:off x="4572000" y="2996952"/>
            <a:ext cx="4572000" cy="3861048"/>
          </a:xfrm>
          <a:prstGeom prst="rect">
            <a:avLst/>
          </a:prstGeom>
          <a:noFill/>
        </p:spPr>
      </p:pic>
      <p:sp>
        <p:nvSpPr>
          <p:cNvPr id="6" name="TextBox 5"/>
          <p:cNvSpPr txBox="1"/>
          <p:nvPr/>
        </p:nvSpPr>
        <p:spPr>
          <a:xfrm>
            <a:off x="251520" y="404664"/>
            <a:ext cx="7272808" cy="3046988"/>
          </a:xfrm>
          <a:prstGeom prst="rect">
            <a:avLst/>
          </a:prstGeom>
          <a:noFill/>
        </p:spPr>
        <p:txBody>
          <a:bodyPr wrap="square"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r>
              <a:rPr lang="ru-RU" sz="2400" b="1" dirty="0" smtClean="0">
                <a:ln/>
                <a:solidFill>
                  <a:schemeClr val="accent3"/>
                </a:solidFill>
                <a:latin typeface="Bookman Old Style" pitchFamily="18" charset="0"/>
              </a:rPr>
              <a:t>Колледж-это гордое слово,</a:t>
            </a:r>
          </a:p>
          <a:p>
            <a:r>
              <a:rPr lang="ru-RU" sz="2400" b="1" dirty="0" smtClean="0">
                <a:ln/>
                <a:solidFill>
                  <a:schemeClr val="accent3"/>
                </a:solidFill>
                <a:latin typeface="Bookman Old Style" pitchFamily="18" charset="0"/>
              </a:rPr>
              <a:t>Это труд, </a:t>
            </a:r>
            <a:r>
              <a:rPr lang="ru-RU" sz="2400" b="1" dirty="0" err="1" smtClean="0">
                <a:ln/>
                <a:solidFill>
                  <a:schemeClr val="accent3"/>
                </a:solidFill>
                <a:latin typeface="Bookman Old Style" pitchFamily="18" charset="0"/>
              </a:rPr>
              <a:t>учеба,старанье</a:t>
            </a:r>
            <a:r>
              <a:rPr lang="ru-RU" sz="2400" b="1" dirty="0" smtClean="0">
                <a:ln/>
                <a:solidFill>
                  <a:schemeClr val="accent3"/>
                </a:solidFill>
                <a:latin typeface="Bookman Old Style" pitchFamily="18" charset="0"/>
              </a:rPr>
              <a:t>,</a:t>
            </a:r>
          </a:p>
          <a:p>
            <a:r>
              <a:rPr lang="ru-RU" sz="2400" b="1" dirty="0" smtClean="0">
                <a:ln/>
                <a:solidFill>
                  <a:schemeClr val="accent3"/>
                </a:solidFill>
                <a:latin typeface="Bookman Old Style" pitchFamily="18" charset="0"/>
              </a:rPr>
              <a:t>Это дом, где снова и снова</a:t>
            </a:r>
          </a:p>
          <a:p>
            <a:r>
              <a:rPr lang="ru-RU" sz="2400" b="1" dirty="0" smtClean="0">
                <a:ln/>
                <a:solidFill>
                  <a:schemeClr val="accent3"/>
                </a:solidFill>
                <a:latin typeface="Bookman Old Style" pitchFamily="18" charset="0"/>
              </a:rPr>
              <a:t>Студентам дарят новые знанья!</a:t>
            </a:r>
          </a:p>
          <a:p>
            <a:r>
              <a:rPr lang="ru-RU" sz="2400" b="1" dirty="0" smtClean="0">
                <a:ln/>
                <a:solidFill>
                  <a:schemeClr val="accent3"/>
                </a:solidFill>
                <a:latin typeface="Bookman Old Style" pitchFamily="18" charset="0"/>
              </a:rPr>
              <a:t>Колледж- это море успехов,</a:t>
            </a:r>
          </a:p>
          <a:p>
            <a:r>
              <a:rPr lang="ru-RU" sz="2400" b="1" dirty="0" smtClean="0">
                <a:ln/>
                <a:solidFill>
                  <a:schemeClr val="accent3"/>
                </a:solidFill>
                <a:latin typeface="Bookman Old Style" pitchFamily="18" charset="0"/>
              </a:rPr>
              <a:t>Это лучшие в жизни мгновенья,</a:t>
            </a:r>
          </a:p>
          <a:p>
            <a:r>
              <a:rPr lang="ru-RU" sz="2400" b="1" dirty="0" smtClean="0">
                <a:ln/>
                <a:solidFill>
                  <a:schemeClr val="accent3"/>
                </a:solidFill>
                <a:latin typeface="Bookman Old Style" pitchFamily="18" charset="0"/>
              </a:rPr>
              <a:t>Это мир улыбок и смеха,</a:t>
            </a:r>
          </a:p>
          <a:p>
            <a:r>
              <a:rPr lang="ru-RU" sz="2400" b="1" dirty="0" smtClean="0">
                <a:ln/>
                <a:solidFill>
                  <a:schemeClr val="accent3"/>
                </a:solidFill>
                <a:latin typeface="Bookman Old Style" pitchFamily="18" charset="0"/>
              </a:rPr>
              <a:t>Это высоты и достиженья!</a:t>
            </a:r>
          </a:p>
        </p:txBody>
      </p:sp>
      <p:sp>
        <p:nvSpPr>
          <p:cNvPr id="7" name="Прямоугольник 6"/>
          <p:cNvSpPr/>
          <p:nvPr/>
        </p:nvSpPr>
        <p:spPr>
          <a:xfrm>
            <a:off x="2771801" y="3343840"/>
            <a:ext cx="6151724" cy="276998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
            </a:r>
            <a:br>
              <a:rPr lang="ru-RU" b="1" dirty="0" smtClean="0">
                <a:ln/>
                <a:solidFill>
                  <a:schemeClr val="accent3"/>
                </a:solidFill>
              </a:rPr>
            </a:br>
            <a:r>
              <a:rPr lang="ru-RU" sz="2400" b="1" dirty="0" smtClean="0">
                <a:ln/>
                <a:solidFill>
                  <a:schemeClr val="accent3"/>
                </a:solidFill>
                <a:latin typeface="Bookman Old Style" pitchFamily="18" charset="0"/>
              </a:rPr>
              <a:t>Сколько в колледже было успехов,</a:t>
            </a:r>
            <a:br>
              <a:rPr lang="ru-RU" sz="2400" b="1" dirty="0" smtClean="0">
                <a:ln/>
                <a:solidFill>
                  <a:schemeClr val="accent3"/>
                </a:solidFill>
                <a:latin typeface="Bookman Old Style" pitchFamily="18" charset="0"/>
              </a:rPr>
            </a:br>
            <a:r>
              <a:rPr lang="ru-RU" sz="2400" b="1" dirty="0" smtClean="0">
                <a:ln/>
                <a:solidFill>
                  <a:schemeClr val="accent3"/>
                </a:solidFill>
                <a:latin typeface="Bookman Old Style" pitchFamily="18" charset="0"/>
              </a:rPr>
              <a:t>Сколько связано лучших мгновений.</a:t>
            </a:r>
            <a:br>
              <a:rPr lang="ru-RU" sz="2400" b="1" dirty="0" smtClean="0">
                <a:ln/>
                <a:solidFill>
                  <a:schemeClr val="accent3"/>
                </a:solidFill>
                <a:latin typeface="Bookman Old Style" pitchFamily="18" charset="0"/>
              </a:rPr>
            </a:br>
            <a:r>
              <a:rPr lang="ru-RU" sz="2400" b="1" dirty="0" smtClean="0">
                <a:ln/>
                <a:solidFill>
                  <a:schemeClr val="accent3"/>
                </a:solidFill>
                <a:latin typeface="Bookman Old Style" pitchFamily="18" charset="0"/>
              </a:rPr>
              <a:t>Это мир и улыбок, и смеха,</a:t>
            </a:r>
            <a:br>
              <a:rPr lang="ru-RU" sz="2400" b="1" dirty="0" smtClean="0">
                <a:ln/>
                <a:solidFill>
                  <a:schemeClr val="accent3"/>
                </a:solidFill>
                <a:latin typeface="Bookman Old Style" pitchFamily="18" charset="0"/>
              </a:rPr>
            </a:br>
            <a:r>
              <a:rPr lang="ru-RU" sz="2400" b="1" dirty="0" smtClean="0">
                <a:ln/>
                <a:solidFill>
                  <a:schemeClr val="accent3"/>
                </a:solidFill>
                <a:latin typeface="Bookman Old Style" pitchFamily="18" charset="0"/>
              </a:rPr>
              <a:t>И высот больших, и достижений!</a:t>
            </a:r>
            <a:r>
              <a:rPr lang="ru-RU" b="1" dirty="0" smtClean="0">
                <a:ln/>
                <a:solidFill>
                  <a:schemeClr val="accent3"/>
                </a:solidFill>
              </a:rPr>
              <a:t/>
            </a:r>
            <a:br>
              <a:rPr lang="ru-RU" b="1" dirty="0" smtClean="0">
                <a:ln/>
                <a:solidFill>
                  <a:schemeClr val="accent3"/>
                </a:solidFill>
              </a:rPr>
            </a:br>
            <a:r>
              <a:rPr lang="ru-RU" b="1" dirty="0" smtClean="0">
                <a:ln/>
                <a:solidFill>
                  <a:schemeClr val="accent3"/>
                </a:solidFill>
              </a:rPr>
              <a:t>© /</a:t>
            </a:r>
            <a:br>
              <a:rPr lang="ru-RU" b="1" dirty="0" smtClean="0">
                <a:ln/>
                <a:solidFill>
                  <a:schemeClr val="accent3"/>
                </a:solidFill>
              </a:rPr>
            </a:br>
            <a:endParaRPr lang="ru-RU" b="1" dirty="0">
              <a:ln/>
              <a:solidFill>
                <a:schemeClr val="accent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k\Desktop\hq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9" name="Picture 3" descr="C:\Users\ok\Desktop\savotdel.jpg"/>
          <p:cNvPicPr>
            <a:picLocks noChangeAspect="1" noChangeArrowheads="1"/>
          </p:cNvPicPr>
          <p:nvPr/>
        </p:nvPicPr>
        <p:blipFill>
          <a:blip r:embed="rId3" cstate="print"/>
          <a:srcRect/>
          <a:stretch>
            <a:fillRect/>
          </a:stretch>
        </p:blipFill>
        <p:spPr bwMode="auto">
          <a:xfrm>
            <a:off x="0" y="0"/>
            <a:ext cx="2746841" cy="2016224"/>
          </a:xfrm>
          <a:prstGeom prst="rect">
            <a:avLst/>
          </a:prstGeom>
          <a:noFill/>
        </p:spPr>
      </p:pic>
      <p:pic>
        <p:nvPicPr>
          <p:cNvPr id="4101" name="Picture 5" descr="C:\Users\ok\Desktop\fis.jpg"/>
          <p:cNvPicPr>
            <a:picLocks noChangeAspect="1" noChangeArrowheads="1"/>
          </p:cNvPicPr>
          <p:nvPr/>
        </p:nvPicPr>
        <p:blipFill>
          <a:blip r:embed="rId4" cstate="print"/>
          <a:srcRect/>
          <a:stretch>
            <a:fillRect/>
          </a:stretch>
        </p:blipFill>
        <p:spPr bwMode="auto">
          <a:xfrm>
            <a:off x="5508104" y="0"/>
            <a:ext cx="3210125" cy="1957240"/>
          </a:xfrm>
          <a:prstGeom prst="rect">
            <a:avLst/>
          </a:prstGeom>
          <a:noFill/>
        </p:spPr>
      </p:pic>
      <p:pic>
        <p:nvPicPr>
          <p:cNvPr id="4102" name="Picture 6" descr="C:\Users\ok\Desktop\mus.jpg"/>
          <p:cNvPicPr>
            <a:picLocks noChangeAspect="1" noChangeArrowheads="1"/>
          </p:cNvPicPr>
          <p:nvPr/>
        </p:nvPicPr>
        <p:blipFill>
          <a:blip r:embed="rId5" cstate="print"/>
          <a:srcRect/>
          <a:stretch>
            <a:fillRect/>
          </a:stretch>
        </p:blipFill>
        <p:spPr bwMode="auto">
          <a:xfrm rot="20888287">
            <a:off x="195984" y="4159094"/>
            <a:ext cx="3131840" cy="2232248"/>
          </a:xfrm>
          <a:prstGeom prst="rect">
            <a:avLst/>
          </a:prstGeom>
          <a:noFill/>
        </p:spPr>
      </p:pic>
      <p:pic>
        <p:nvPicPr>
          <p:cNvPr id="4103" name="Picture 7" descr="C:\Users\ok\Desktop\pckestdisc.jpg"/>
          <p:cNvPicPr>
            <a:picLocks noChangeAspect="1" noChangeArrowheads="1"/>
          </p:cNvPicPr>
          <p:nvPr/>
        </p:nvPicPr>
        <p:blipFill>
          <a:blip r:embed="rId6" cstate="print"/>
          <a:srcRect/>
          <a:stretch>
            <a:fillRect/>
          </a:stretch>
        </p:blipFill>
        <p:spPr bwMode="auto">
          <a:xfrm>
            <a:off x="3203848" y="4005064"/>
            <a:ext cx="2843808" cy="1982647"/>
          </a:xfrm>
          <a:prstGeom prst="rect">
            <a:avLst/>
          </a:prstGeom>
          <a:noFill/>
        </p:spPr>
      </p:pic>
      <p:pic>
        <p:nvPicPr>
          <p:cNvPr id="4104" name="Picture 8" descr="C:\Users\ok\Desktop\pckiso.jpg"/>
          <p:cNvPicPr>
            <a:picLocks noChangeAspect="1" noChangeArrowheads="1"/>
          </p:cNvPicPr>
          <p:nvPr/>
        </p:nvPicPr>
        <p:blipFill>
          <a:blip r:embed="rId7" cstate="print"/>
          <a:srcRect/>
          <a:stretch>
            <a:fillRect/>
          </a:stretch>
        </p:blipFill>
        <p:spPr bwMode="auto">
          <a:xfrm>
            <a:off x="2915816" y="0"/>
            <a:ext cx="2520280" cy="1964110"/>
          </a:xfrm>
          <a:prstGeom prst="rect">
            <a:avLst/>
          </a:prstGeom>
          <a:noFill/>
        </p:spPr>
      </p:pic>
      <p:pic>
        <p:nvPicPr>
          <p:cNvPr id="4107" name="Picture 11"/>
          <p:cNvPicPr>
            <a:picLocks noChangeAspect="1" noChangeArrowheads="1"/>
          </p:cNvPicPr>
          <p:nvPr/>
        </p:nvPicPr>
        <p:blipFill>
          <a:blip r:embed="rId8" cstate="print"/>
          <a:srcRect/>
          <a:stretch>
            <a:fillRect/>
          </a:stretch>
        </p:blipFill>
        <p:spPr bwMode="auto">
          <a:xfrm>
            <a:off x="3059832" y="1988840"/>
            <a:ext cx="2592288" cy="2016224"/>
          </a:xfrm>
          <a:prstGeom prst="rect">
            <a:avLst/>
          </a:prstGeom>
          <a:noFill/>
          <a:ln w="9525">
            <a:noFill/>
            <a:miter lim="800000"/>
            <a:headEnd/>
            <a:tailEnd/>
          </a:ln>
        </p:spPr>
      </p:pic>
      <p:pic>
        <p:nvPicPr>
          <p:cNvPr id="12" name="Picture 9" descr="C:\Users\ok\Desktop\injas.jpg"/>
          <p:cNvPicPr>
            <a:picLocks noChangeAspect="1" noChangeArrowheads="1"/>
          </p:cNvPicPr>
          <p:nvPr/>
        </p:nvPicPr>
        <p:blipFill>
          <a:blip r:embed="rId9" cstate="print"/>
          <a:srcRect/>
          <a:stretch>
            <a:fillRect/>
          </a:stretch>
        </p:blipFill>
        <p:spPr bwMode="auto">
          <a:xfrm rot="21046875">
            <a:off x="138465" y="2071436"/>
            <a:ext cx="2987824" cy="1969491"/>
          </a:xfrm>
          <a:prstGeom prst="rect">
            <a:avLst/>
          </a:prstGeom>
          <a:noFill/>
        </p:spPr>
      </p:pic>
      <p:pic>
        <p:nvPicPr>
          <p:cNvPr id="4108" name="Picture 12" descr="C:\Users\ok\Desktop\pckpeddisc.jpg"/>
          <p:cNvPicPr>
            <a:picLocks noChangeAspect="1" noChangeArrowheads="1"/>
          </p:cNvPicPr>
          <p:nvPr/>
        </p:nvPicPr>
        <p:blipFill>
          <a:blip r:embed="rId10" cstate="print"/>
          <a:srcRect/>
          <a:stretch>
            <a:fillRect/>
          </a:stretch>
        </p:blipFill>
        <p:spPr bwMode="auto">
          <a:xfrm rot="709629">
            <a:off x="5606568" y="2166855"/>
            <a:ext cx="3358883" cy="2090180"/>
          </a:xfrm>
          <a:prstGeom prst="rect">
            <a:avLst/>
          </a:prstGeom>
          <a:noFill/>
        </p:spPr>
      </p:pic>
      <p:pic>
        <p:nvPicPr>
          <p:cNvPr id="4109" name="Picture 13" descr="C:\Users\ok\Desktop\inform.jpg"/>
          <p:cNvPicPr>
            <a:picLocks noChangeAspect="1" noChangeArrowheads="1"/>
          </p:cNvPicPr>
          <p:nvPr/>
        </p:nvPicPr>
        <p:blipFill>
          <a:blip r:embed="rId11" cstate="print"/>
          <a:srcRect/>
          <a:stretch>
            <a:fillRect/>
          </a:stretch>
        </p:blipFill>
        <p:spPr bwMode="auto">
          <a:xfrm rot="594852">
            <a:off x="6029702" y="4535309"/>
            <a:ext cx="2975667" cy="18684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yphotoshop.ru/wp-content/uploads/2020/06/happy-birthday-frame.jpg"/>
          <p:cNvPicPr>
            <a:picLocks noChangeAspect="1" noChangeArrowheads="1"/>
          </p:cNvPicPr>
          <p:nvPr/>
        </p:nvPicPr>
        <p:blipFill>
          <a:blip r:embed="rId2" cstate="print"/>
          <a:srcRect/>
          <a:stretch>
            <a:fillRect/>
          </a:stretch>
        </p:blipFill>
        <p:spPr bwMode="auto">
          <a:xfrm>
            <a:off x="0" y="0"/>
            <a:ext cx="9144000" cy="6965408"/>
          </a:xfrm>
          <a:prstGeom prst="rect">
            <a:avLst/>
          </a:prstGeom>
          <a:noFill/>
        </p:spPr>
      </p:pic>
      <p:pic>
        <p:nvPicPr>
          <p:cNvPr id="5123" name="Picture 3"/>
          <p:cNvPicPr>
            <a:picLocks noChangeAspect="1" noChangeArrowheads="1"/>
          </p:cNvPicPr>
          <p:nvPr/>
        </p:nvPicPr>
        <p:blipFill>
          <a:blip r:embed="rId3" cstate="print">
            <a:clrChange>
              <a:clrFrom>
                <a:srgbClr val="ECF1D3"/>
              </a:clrFrom>
              <a:clrTo>
                <a:srgbClr val="ECF1D3">
                  <a:alpha val="0"/>
                </a:srgbClr>
              </a:clrTo>
            </a:clrChange>
          </a:blip>
          <a:srcRect/>
          <a:stretch>
            <a:fillRect/>
          </a:stretch>
        </p:blipFill>
        <p:spPr bwMode="auto">
          <a:xfrm>
            <a:off x="2267744" y="1287817"/>
            <a:ext cx="4752528" cy="387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Teal-Powerpoint-Background-Pictures-073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http://dukbb.ucoz.ru/2/3/bezymjannyj_3.jpg"/>
          <p:cNvPicPr>
            <a:picLocks noChangeAspect="1" noChangeArrowheads="1"/>
          </p:cNvPicPr>
          <p:nvPr/>
        </p:nvPicPr>
        <p:blipFill>
          <a:blip r:embed="rId3" cstate="print"/>
          <a:srcRect/>
          <a:stretch>
            <a:fillRect/>
          </a:stretch>
        </p:blipFill>
        <p:spPr bwMode="auto">
          <a:xfrm rot="20539223">
            <a:off x="411429" y="739911"/>
            <a:ext cx="2991899" cy="1992605"/>
          </a:xfrm>
          <a:prstGeom prst="rect">
            <a:avLst/>
          </a:prstGeom>
          <a:noFill/>
          <a:ln>
            <a:solidFill>
              <a:srgbClr val="FFC000"/>
            </a:solidFill>
          </a:ln>
        </p:spPr>
      </p:pic>
      <p:pic>
        <p:nvPicPr>
          <p:cNvPr id="4100" name="Picture 4" descr="https://mp-luk.ru/wp-content/uploads/2014/05/olimp.jpg"/>
          <p:cNvPicPr>
            <a:picLocks noChangeAspect="1" noChangeArrowheads="1"/>
          </p:cNvPicPr>
          <p:nvPr/>
        </p:nvPicPr>
        <p:blipFill>
          <a:blip r:embed="rId4" cstate="print"/>
          <a:srcRect/>
          <a:stretch>
            <a:fillRect/>
          </a:stretch>
        </p:blipFill>
        <p:spPr bwMode="auto">
          <a:xfrm>
            <a:off x="251520" y="4149080"/>
            <a:ext cx="5318448" cy="1988840"/>
          </a:xfrm>
          <a:prstGeom prst="rect">
            <a:avLst/>
          </a:prstGeom>
          <a:noFill/>
          <a:ln>
            <a:solidFill>
              <a:srgbClr val="FFC000"/>
            </a:solidFill>
          </a:ln>
        </p:spPr>
      </p:pic>
      <p:pic>
        <p:nvPicPr>
          <p:cNvPr id="4102" name="Picture 6" descr="http://lukped.narod.ru/2020_21/pic/wd/3.JPG"/>
          <p:cNvPicPr>
            <a:picLocks noChangeAspect="1" noChangeArrowheads="1"/>
          </p:cNvPicPr>
          <p:nvPr/>
        </p:nvPicPr>
        <p:blipFill>
          <a:blip r:embed="rId5" cstate="print"/>
          <a:srcRect/>
          <a:stretch>
            <a:fillRect/>
          </a:stretch>
        </p:blipFill>
        <p:spPr bwMode="auto">
          <a:xfrm>
            <a:off x="5652120" y="4221088"/>
            <a:ext cx="3275856" cy="2182540"/>
          </a:xfrm>
          <a:prstGeom prst="rect">
            <a:avLst/>
          </a:prstGeom>
          <a:noFill/>
          <a:ln>
            <a:solidFill>
              <a:srgbClr val="FFC000"/>
            </a:solidFill>
          </a:ln>
        </p:spPr>
      </p:pic>
      <p:pic>
        <p:nvPicPr>
          <p:cNvPr id="4104" name="Picture 8" descr="http://lukped.narod.ru/2020_21/pic/wssh/1.JPG"/>
          <p:cNvPicPr>
            <a:picLocks noChangeAspect="1" noChangeArrowheads="1"/>
          </p:cNvPicPr>
          <p:nvPr/>
        </p:nvPicPr>
        <p:blipFill>
          <a:blip r:embed="rId6" cstate="print"/>
          <a:srcRect/>
          <a:stretch>
            <a:fillRect/>
          </a:stretch>
        </p:blipFill>
        <p:spPr bwMode="auto">
          <a:xfrm rot="684506">
            <a:off x="6804248" y="1052736"/>
            <a:ext cx="2101637" cy="2808312"/>
          </a:xfrm>
          <a:prstGeom prst="rect">
            <a:avLst/>
          </a:prstGeom>
          <a:noFill/>
          <a:ln>
            <a:solidFill>
              <a:srgbClr val="FFC000"/>
            </a:solidFill>
          </a:ln>
        </p:spPr>
      </p:pic>
      <p:pic>
        <p:nvPicPr>
          <p:cNvPr id="2" name="Picture 2" descr="https://luckclub.ru/images/luckclub/2018/08/zh6n9z-700x521.png"/>
          <p:cNvPicPr>
            <a:picLocks noChangeAspect="1" noChangeArrowheads="1"/>
          </p:cNvPicPr>
          <p:nvPr/>
        </p:nvPicPr>
        <p:blipFill>
          <a:blip r:embed="rId7" cstate="print"/>
          <a:srcRect l="26317" t="15715" r="19099" b="10947"/>
          <a:stretch>
            <a:fillRect/>
          </a:stretch>
        </p:blipFill>
        <p:spPr bwMode="auto">
          <a:xfrm>
            <a:off x="3491880" y="404664"/>
            <a:ext cx="3384376" cy="338437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ok\Desktop\Teal-Powerpoint-Background-Pictures-073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http://lukped.narod.ru/vitiaz/pic/malchishnik7/F_2.JPG"/>
          <p:cNvPicPr>
            <a:picLocks noChangeAspect="1" noChangeArrowheads="1"/>
          </p:cNvPicPr>
          <p:nvPr/>
        </p:nvPicPr>
        <p:blipFill>
          <a:blip r:embed="rId3" cstate="print"/>
          <a:srcRect/>
          <a:stretch>
            <a:fillRect/>
          </a:stretch>
        </p:blipFill>
        <p:spPr bwMode="auto">
          <a:xfrm>
            <a:off x="4860032" y="3501008"/>
            <a:ext cx="4101141" cy="3075856"/>
          </a:xfrm>
          <a:prstGeom prst="rect">
            <a:avLst/>
          </a:prstGeom>
          <a:noFill/>
        </p:spPr>
      </p:pic>
      <p:pic>
        <p:nvPicPr>
          <p:cNvPr id="2052" name="Picture 4" descr="http://lukped.narod.ru/2013_14/pic/prygki/P2060022.JPG"/>
          <p:cNvPicPr>
            <a:picLocks noChangeAspect="1" noChangeArrowheads="1"/>
          </p:cNvPicPr>
          <p:nvPr/>
        </p:nvPicPr>
        <p:blipFill>
          <a:blip r:embed="rId4" cstate="print"/>
          <a:srcRect/>
          <a:stretch>
            <a:fillRect/>
          </a:stretch>
        </p:blipFill>
        <p:spPr bwMode="auto">
          <a:xfrm>
            <a:off x="611560" y="3645024"/>
            <a:ext cx="3707904" cy="2780928"/>
          </a:xfrm>
          <a:prstGeom prst="rect">
            <a:avLst/>
          </a:prstGeom>
          <a:noFill/>
        </p:spPr>
      </p:pic>
      <p:pic>
        <p:nvPicPr>
          <p:cNvPr id="8" name="Picture 1"/>
          <p:cNvPicPr>
            <a:picLocks noChangeAspect="1" noChangeArrowheads="1"/>
          </p:cNvPicPr>
          <p:nvPr/>
        </p:nvPicPr>
        <p:blipFill>
          <a:blip r:embed="rId5" cstate="print"/>
          <a:srcRect/>
          <a:stretch>
            <a:fillRect/>
          </a:stretch>
        </p:blipFill>
        <p:spPr bwMode="auto">
          <a:xfrm>
            <a:off x="395536" y="332656"/>
            <a:ext cx="4199136" cy="3149352"/>
          </a:xfrm>
          <a:prstGeom prst="rect">
            <a:avLst/>
          </a:prstGeom>
          <a:ln>
            <a:noFill/>
          </a:ln>
          <a:effectLst>
            <a:softEdge rad="112500"/>
          </a:effectLst>
        </p:spPr>
      </p:pic>
      <p:pic>
        <p:nvPicPr>
          <p:cNvPr id="2054" name="Picture 6" descr="Библионочь"/>
          <p:cNvPicPr>
            <a:picLocks noChangeAspect="1" noChangeArrowheads="1"/>
          </p:cNvPicPr>
          <p:nvPr/>
        </p:nvPicPr>
        <p:blipFill>
          <a:blip r:embed="rId6" cstate="print"/>
          <a:srcRect/>
          <a:stretch>
            <a:fillRect/>
          </a:stretch>
        </p:blipFill>
        <p:spPr bwMode="auto">
          <a:xfrm>
            <a:off x="4932040" y="404664"/>
            <a:ext cx="3632259" cy="27363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Desktop\Teal-Powerpoint-Background-Pictures-073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p:spPr>
      </p:pic>
      <p:pic>
        <p:nvPicPr>
          <p:cNvPr id="29700" name="Picture 4" descr="http://lukped.narod.ru/2012/pic/lastzv/DSC_0481.JPG"/>
          <p:cNvPicPr>
            <a:picLocks noChangeAspect="1" noChangeArrowheads="1"/>
          </p:cNvPicPr>
          <p:nvPr/>
        </p:nvPicPr>
        <p:blipFill>
          <a:blip r:embed="rId3" cstate="print"/>
          <a:srcRect/>
          <a:stretch>
            <a:fillRect/>
          </a:stretch>
        </p:blipFill>
        <p:spPr bwMode="auto">
          <a:xfrm rot="20820952">
            <a:off x="248401" y="416550"/>
            <a:ext cx="4011479" cy="2667634"/>
          </a:xfrm>
          <a:prstGeom prst="rect">
            <a:avLst/>
          </a:prstGeom>
          <a:noFill/>
        </p:spPr>
      </p:pic>
      <p:pic>
        <p:nvPicPr>
          <p:cNvPr id="29706" name="Picture 10" descr="http://lukped.narod.ru/2017_18/pic/poszvn/GFp5gcAMCYc.JPG"/>
          <p:cNvPicPr>
            <a:picLocks noChangeAspect="1" noChangeArrowheads="1"/>
          </p:cNvPicPr>
          <p:nvPr/>
        </p:nvPicPr>
        <p:blipFill>
          <a:blip r:embed="rId4" cstate="print"/>
          <a:srcRect/>
          <a:stretch>
            <a:fillRect/>
          </a:stretch>
        </p:blipFill>
        <p:spPr bwMode="auto">
          <a:xfrm rot="20624667">
            <a:off x="257990" y="3952402"/>
            <a:ext cx="3035829" cy="2276872"/>
          </a:xfrm>
          <a:prstGeom prst="rect">
            <a:avLst/>
          </a:prstGeom>
          <a:noFill/>
        </p:spPr>
      </p:pic>
      <p:pic>
        <p:nvPicPr>
          <p:cNvPr id="29708" name="Picture 12" descr="http://lukped.narod.ru/2017_18/pic/poszvn/IMG_1596.JPG"/>
          <p:cNvPicPr>
            <a:picLocks noChangeAspect="1" noChangeArrowheads="1"/>
          </p:cNvPicPr>
          <p:nvPr/>
        </p:nvPicPr>
        <p:blipFill>
          <a:blip r:embed="rId5" cstate="print"/>
          <a:srcRect/>
          <a:stretch>
            <a:fillRect/>
          </a:stretch>
        </p:blipFill>
        <p:spPr bwMode="auto">
          <a:xfrm>
            <a:off x="5580112" y="4413259"/>
            <a:ext cx="3332620" cy="2220359"/>
          </a:xfrm>
          <a:prstGeom prst="rect">
            <a:avLst/>
          </a:prstGeom>
          <a:noFill/>
        </p:spPr>
      </p:pic>
      <p:pic>
        <p:nvPicPr>
          <p:cNvPr id="29710" name="Picture 14" descr="http://lukped.narod.ru/2017_18/pic/poszvn/IMG_1746.JPG"/>
          <p:cNvPicPr>
            <a:picLocks noChangeAspect="1" noChangeArrowheads="1"/>
          </p:cNvPicPr>
          <p:nvPr/>
        </p:nvPicPr>
        <p:blipFill>
          <a:blip r:embed="rId6" cstate="print"/>
          <a:srcRect/>
          <a:stretch>
            <a:fillRect/>
          </a:stretch>
        </p:blipFill>
        <p:spPr bwMode="auto">
          <a:xfrm rot="714831">
            <a:off x="5040739" y="561130"/>
            <a:ext cx="3878318" cy="2583930"/>
          </a:xfrm>
          <a:prstGeom prst="rect">
            <a:avLst/>
          </a:prstGeom>
          <a:noFill/>
        </p:spPr>
      </p:pic>
      <p:pic>
        <p:nvPicPr>
          <p:cNvPr id="29704" name="Picture 8" descr="https://luckclub.ru/images/luckclub/2019/07/4ash.png"/>
          <p:cNvPicPr>
            <a:picLocks noChangeAspect="1" noChangeArrowheads="1"/>
          </p:cNvPicPr>
          <p:nvPr/>
        </p:nvPicPr>
        <p:blipFill>
          <a:blip r:embed="rId7" cstate="print"/>
          <a:srcRect l="24771" t="11380" r="14676"/>
          <a:stretch>
            <a:fillRect/>
          </a:stretch>
        </p:blipFill>
        <p:spPr bwMode="auto">
          <a:xfrm>
            <a:off x="2987824" y="1844824"/>
            <a:ext cx="3836284"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213</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ok</cp:lastModifiedBy>
  <cp:revision>12</cp:revision>
  <dcterms:created xsi:type="dcterms:W3CDTF">2019-01-25T06:00:30Z</dcterms:created>
  <dcterms:modified xsi:type="dcterms:W3CDTF">2021-02-01T11:02:46Z</dcterms:modified>
</cp:coreProperties>
</file>