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9" r:id="rId12"/>
    <p:sldId id="274" r:id="rId13"/>
    <p:sldId id="276" r:id="rId14"/>
    <p:sldId id="280" r:id="rId15"/>
    <p:sldId id="282" r:id="rId16"/>
    <p:sldId id="289" r:id="rId17"/>
    <p:sldId id="291" r:id="rId18"/>
    <p:sldId id="294" r:id="rId19"/>
    <p:sldId id="295" r:id="rId20"/>
    <p:sldId id="298" r:id="rId21"/>
    <p:sldId id="29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66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0178A-2D78-4C06-A89E-2D79E0D11395}" type="datetimeFigureOut">
              <a:rPr lang="ru-RU" smtClean="0"/>
              <a:pPr/>
              <a:t>24.01.2022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27391-44F2-486D-9EF8-3CCF91BC41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3.jpeg"/><Relationship Id="rId5" Type="http://schemas.openxmlformats.org/officeDocument/2006/relationships/image" Target="../media/image32.gif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30" name="Picture 2" descr="https://ds05.infourok.ru/uploads/ex/11f3/000f0612-d23ddf2a/img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1"/>
              </a:clrFrom>
              <a:clrTo>
                <a:srgbClr val="F4F6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635896" y="5517232"/>
            <a:ext cx="2350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нлайн-информация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7984" y="4077072"/>
            <a:ext cx="1638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Arial Narrow" pitchFamily="34" charset="0"/>
              </a:rPr>
              <a:t>27 января</a:t>
            </a:r>
            <a:endParaRPr lang="ru-RU" sz="28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9992" y="332656"/>
            <a:ext cx="4079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День воинской славы России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22532" name="Picture 4" descr="https://shili39.ru/upload/resize_cache/iblock/6ae/780_600_2/6ae35ecb514db2931a99978eee7a6c1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24544" y="4221088"/>
            <a:ext cx="2695180" cy="234888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Рисунок3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700808"/>
            <a:ext cx="6768752" cy="4903892"/>
          </a:xfrm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539552" y="260648"/>
            <a:ext cx="8208912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Какое – то время ещё работали школы. Сидели в пальто и шапках в  нетопленном  классе, голодные. </a:t>
            </a:r>
          </a:p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Электричества  уже не было, в квартирах горели коптилки – баночки  с горючей жидкостью, в которые вставляли маленький фитилёк.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0024-024-Vot-on-blokadnyj-kusochek-khleb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1" y="332656"/>
            <a:ext cx="2952328" cy="1811092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2204864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Очень тяжёлым  было снабжение продовольствием и водой. С 20 ноября 1941 года нормы на хлеб стали совсем низкие : рабочие в день получали 250 граммов хлеба , а дети и служащие  по 125  граммов хлеба.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0_56f11_49978fd7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260648"/>
            <a:ext cx="2062817" cy="16541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6" descr="3905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3429000"/>
            <a:ext cx="2167980" cy="2395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7" descr="hle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356992"/>
            <a:ext cx="2314600" cy="243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7" descr="x_9d540a9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3284984"/>
            <a:ext cx="2195736" cy="2542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23528" y="587727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Надвигался голод ! </a:t>
            </a: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Люди научились делать пышки из горчицы, суп из дрожжей, котлеты из хрена, кисель из столярного клея. </a:t>
            </a:r>
            <a:endParaRPr lang="ru-RU" sz="16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/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Хлеб </a:t>
            </a: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содержал всякую </a:t>
            </a:r>
            <a:r>
              <a:rPr lang="ru-RU" sz="16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дрянь</a:t>
            </a: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лишь немного муки.</a:t>
            </a:r>
            <a:endParaRPr lang="ru-RU" sz="1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41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11561" y="332657"/>
            <a:ext cx="1823790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8161903.320957.225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228183" y="476672"/>
            <a:ext cx="2673623" cy="3191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843808" y="126876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Кусочек хлеба был так мал, что вес его даже не ощущался в руке. 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x1-037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7" y="3717032"/>
            <a:ext cx="3983667" cy="25202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580112" y="4437112"/>
            <a:ext cx="2732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Очередь за хлебом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8b036991629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332656"/>
            <a:ext cx="2154359" cy="269716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11760" y="260648"/>
            <a:ext cx="4464496" cy="1872208"/>
          </a:xfrm>
        </p:spPr>
        <p:txBody>
          <a:bodyPr>
            <a:noAutofit/>
          </a:bodyPr>
          <a:lstStyle/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Жители истощённые голодом, обессилившие , жили в холодных квартирах с выбитыми стёклами, а зимой был – 41  градус, за водой ,ходили к реке Неве.</a:t>
            </a:r>
            <a:endParaRPr lang="ru-RU" sz="1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4941168"/>
            <a:ext cx="3384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городе не работал водопровод, канализация, не было электричества, топлива, стоял транспорт.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0_3a9cf_567f7441_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916832"/>
            <a:ext cx="2304256" cy="286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28161848.139202.3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404664"/>
            <a:ext cx="2130693" cy="304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3" descr="zelinskaja250113_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005064"/>
            <a:ext cx="320480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1315503606_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66623" y="4077072"/>
            <a:ext cx="2877377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0d03132910b133197e1d81f7c762260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2436431" cy="2827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245433850_13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6804248" y="260648"/>
            <a:ext cx="2098576" cy="2587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555776" y="332656"/>
            <a:ext cx="4283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Ледовая трасса по Ладожскому озеру начала действовать с 21 ноября 1941 года, Шли днём и ночью по льду озера машины и доставляли в город тонны продовольствия, вооружения, боеприпасов.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 descr="201111211454_1_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3717032"/>
            <a:ext cx="3456384" cy="29523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211960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Автомобильная дорога была названа «дорогой жизни». Она позволила не только ввозить в город продовольствие , но и вывезти из города больных и детей.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f23ec9cbf39d1c46ab3e525e36e9116c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539552" y="3212976"/>
            <a:ext cx="2448271" cy="2734571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332656"/>
            <a:ext cx="3008313" cy="2592288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Дорогой жизни шёл к нам хлеб,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Дорогой дружбы многих к многим.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Ещё не знают на земле 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Страшней и радостней дороги.</a:t>
            </a:r>
            <a:endParaRPr lang="ru-RU" sz="1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3" descr="ris20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692696"/>
            <a:ext cx="2705372" cy="19442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203848" y="3573016"/>
            <a:ext cx="29523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Грузовики шли по льду под постоянными бомбёжками, поэтому этот путь прозвали «Дорогой смерти».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4" descr="110113_1608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3284984"/>
            <a:ext cx="2624953" cy="2736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012160" y="260648"/>
            <a:ext cx="2915816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Шестнадцать тысяч матерей</a:t>
            </a:r>
          </a:p>
          <a:p>
            <a:pPr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Пайки получат на заре – </a:t>
            </a:r>
          </a:p>
          <a:p>
            <a:pPr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Сто двадцать пять </a:t>
            </a:r>
          </a:p>
          <a:p>
            <a:pPr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блокадных грамм,</a:t>
            </a:r>
          </a:p>
          <a:p>
            <a:pPr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огнём и кровью пополам.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6148713_proryv_blokad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4386949" cy="2880320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864096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12 января 1943 года войска Ленинградского и </a:t>
            </a:r>
            <a:r>
              <a:rPr lang="ru-RU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Волховского</a:t>
            </a: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фронтов перешли в наступление. </a:t>
            </a:r>
            <a:endParaRPr lang="ru-RU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6 дней ожесточённых боёв кольцо блокады было прорвано.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avatars.mds.yandex.net/get-zen_doc/1923220/pub_5d3b2e2dd7859b00ae3d879f_5d3b2e5235c8d800b90ac9cd/scale_1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340768"/>
            <a:ext cx="3635896" cy="281712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4509120"/>
            <a:ext cx="4572000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всё же город ещё оставался прифронтовым, Враг стоял у его стен. </a:t>
            </a:r>
            <a:endParaRPr lang="ru-RU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Авиация </a:t>
            </a: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врага ещё обстреливала жилые дома.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3" descr="1229786561_korneev-e.a.-diarama-blokada-leningrada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4221088"/>
            <a:ext cx="2943699" cy="246807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0071-071-Blokada-snjat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484784"/>
            <a:ext cx="3960440" cy="2669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67544" y="332656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spcBef>
                <a:spcPct val="20000"/>
              </a:spcBef>
            </a:pPr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Через год, 27 января 1944 года, в честь разгрома фашистских  войск под Ленинградом; прозвучал над Невой торжественный салют : 24 залпа из 324 орудий.</a:t>
            </a:r>
            <a:endParaRPr lang="ru-RU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ds02.infourok.ru/uploads/ex/0a4e/00048aa5-a7d7c35a/img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0888"/>
            <a:ext cx="4320480" cy="39188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77935063_large_0a115cd2fd6d1377d4702d35a297ce5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84252" y="1700808"/>
            <a:ext cx="403244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522920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суровые дни блокады умерло от голода более 600 тысяч человек. </a:t>
            </a:r>
          </a:p>
          <a:p>
            <a:pPr indent="457200"/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Многие из них похоронены на Пискарёвском – мемориальном кладбище.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88640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Битва за Ленинград закончилась. </a:t>
            </a:r>
          </a:p>
          <a:p>
            <a:pPr indent="457200"/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течение 900 дней ленинградцы боролись и отстаивали свой город. </a:t>
            </a:r>
          </a:p>
          <a:p>
            <a:pPr indent="457200"/>
            <a:r>
              <a:rPr lang="ru-RU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Ни голод и холод, ни авиации , ни арт.обстрелы не сломили славных защитников города.</a:t>
            </a:r>
          </a:p>
        </p:txBody>
      </p:sp>
      <p:pic>
        <p:nvPicPr>
          <p:cNvPr id="9" name="Содержимое 3" descr="0_4cdac_37fd3d40_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0726" y="1772816"/>
            <a:ext cx="4417887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1603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3552724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992485"/>
            <a:ext cx="3610744" cy="5865515"/>
          </a:xfrm>
        </p:spPr>
        <p:txBody>
          <a:bodyPr>
            <a:normAutofit/>
          </a:bodyPr>
          <a:lstStyle/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Здесь лежат ленинградцы.</a:t>
            </a:r>
          </a:p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Здесь горожане – мужчины,</a:t>
            </a:r>
          </a:p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Женщины , дети.</a:t>
            </a:r>
          </a:p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Рядом с ними солдаты – красноармейцы.</a:t>
            </a:r>
          </a:p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Всею жизнью своею</a:t>
            </a:r>
          </a:p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Они защищали тебя,  Ленинград,</a:t>
            </a:r>
          </a:p>
          <a:p>
            <a:pPr indent="457200"/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Колыбель революции.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Ольга </a:t>
            </a:r>
            <a:r>
              <a:rPr lang="ru-RU" sz="1800" b="1" cap="all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Бергольц</a:t>
            </a: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40c31ba4578906bdb3816be6202fd0e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692696"/>
            <a:ext cx="4998988" cy="3874929"/>
          </a:xfrm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2880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Третий орден тебе, приколола держава, </a:t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защитного цвета гимнастёрку твою.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47971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Город Петра - гордость России и слава ,-  </a:t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Устоявшей в неслыханном прежде бою,</a:t>
            </a:r>
            <a:b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 smtClean="0"/>
          </a:p>
          <a:p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836712"/>
            <a:ext cx="5616624" cy="5793507"/>
          </a:xfrm>
        </p:spPr>
        <p:txBody>
          <a:bodyPr>
            <a:noAutofit/>
          </a:bodyPr>
          <a:lstStyle/>
          <a:p>
            <a:pPr marL="0" indent="457200">
              <a:buNone/>
            </a:pP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Слава и тебе, великий город,</a:t>
            </a:r>
          </a:p>
          <a:p>
            <a:pPr marL="0" indent="457200">
              <a:buNone/>
            </a:pPr>
            <a:endParaRPr lang="ru-RU" sz="1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Сливший воедино фронт и тыл.</a:t>
            </a:r>
          </a:p>
          <a:p>
            <a:pPr marL="0" indent="457200">
              <a:buNone/>
            </a:pPr>
            <a:endParaRPr lang="ru-RU" sz="1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небывалых трудностях </a:t>
            </a:r>
          </a:p>
          <a:p>
            <a:pPr marL="0" indent="457200">
              <a:buNone/>
            </a:pPr>
            <a:endParaRPr lang="ru-RU" sz="1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Который</a:t>
            </a:r>
          </a:p>
          <a:p>
            <a:pPr marL="0" indent="457200">
              <a:buNone/>
            </a:pPr>
            <a:endParaRPr lang="ru-RU" sz="1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Выстоял.</a:t>
            </a:r>
          </a:p>
          <a:p>
            <a:pPr marL="0" indent="457200">
              <a:buNone/>
            </a:pPr>
            <a:endParaRPr lang="ru-RU" sz="1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Сражался.</a:t>
            </a:r>
          </a:p>
          <a:p>
            <a:pPr marL="0" indent="457200">
              <a:buNone/>
            </a:pPr>
            <a:endParaRPr lang="ru-RU" sz="1800" b="1" cap="all" dirty="0" smtClean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457200">
              <a:buNone/>
            </a:pP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Победил.</a:t>
            </a:r>
            <a:endParaRPr lang="ru-RU" sz="1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DSC_1082s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052736"/>
            <a:ext cx="2843808" cy="4970233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Спасибо за внимание</a:t>
            </a:r>
            <a:endParaRPr lang="ru-RU" sz="4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188640"/>
            <a:ext cx="4496141" cy="3456384"/>
          </a:xfrm>
        </p:spPr>
      </p:pic>
      <p:sp>
        <p:nvSpPr>
          <p:cNvPr id="5" name="Прямоугольник 4"/>
          <p:cNvSpPr/>
          <p:nvPr/>
        </p:nvSpPr>
        <p:spPr>
          <a:xfrm>
            <a:off x="467544" y="548680"/>
            <a:ext cx="367240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истории – не первая осада,</a:t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Не первый голод, холод и пожарищ дым;   </a:t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О том, что пережили люди Ленинграда, </a:t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Теперь все знают – было по плечу </a:t>
            </a: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лишь </a:t>
            </a:r>
            <a: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им.</a:t>
            </a:r>
            <a:br>
              <a:rPr lang="ru-RU" sz="16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ds04.infourok.ru/uploads/ex/0b1d/0001cc54-1a874590/img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28498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7665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3273" r="3273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764704"/>
            <a:ext cx="55446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Опять война , опять блокада, - </a:t>
            </a:r>
          </a:p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 может, нам о них забыть? </a:t>
            </a:r>
          </a:p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слышу иногда : </a:t>
            </a:r>
          </a:p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«Не надо, не надо раны бередить.</a:t>
            </a:r>
          </a:p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Ведь это правда, что устали</a:t>
            </a:r>
          </a:p>
          <a:p>
            <a:r>
              <a:rPr lang="ru-RU" sz="24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от рассказов о войне… «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3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332656"/>
            <a:ext cx="4098569" cy="2586898"/>
          </a:xfrm>
        </p:spPr>
      </p:pic>
      <p:sp>
        <p:nvSpPr>
          <p:cNvPr id="4" name="Прямоугольник 3"/>
          <p:cNvSpPr/>
          <p:nvPr/>
        </p:nvSpPr>
        <p:spPr>
          <a:xfrm>
            <a:off x="4355976" y="476672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 тех пор прошло много дней , но ленинградцы очень хорошо помнят   </a:t>
            </a:r>
            <a:b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из 900 дней блокады, так как каждый день был битвой за жизнь.</a:t>
            </a:r>
            <a:endParaRPr lang="ru-RU" sz="2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327644012_0_thumb[1].jpg"/>
          <p:cNvPicPr>
            <a:picLocks noChangeAspect="1"/>
          </p:cNvPicPr>
          <p:nvPr/>
        </p:nvPicPr>
        <p:blipFill>
          <a:blip r:embed="rId4" cstate="print"/>
          <a:srcRect t="4205" b="4205"/>
          <a:stretch>
            <a:fillRect/>
          </a:stretch>
        </p:blipFill>
        <p:spPr>
          <a:xfrm>
            <a:off x="4139952" y="3429000"/>
            <a:ext cx="4824536" cy="281431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51520" y="4005064"/>
            <a:ext cx="35283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Фашисты решили уничтожить город , стереть его с лица земли , уничтожить ленинградцев.</a:t>
            </a:r>
            <a:endParaRPr lang="ru-RU" sz="2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Содержимое 5" descr="Рисунок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88640"/>
            <a:ext cx="6408712" cy="4635435"/>
          </a:xfrm>
        </p:spPr>
      </p:pic>
      <p:sp>
        <p:nvSpPr>
          <p:cNvPr id="4" name="Прямоугольник 3"/>
          <p:cNvSpPr/>
          <p:nvPr/>
        </p:nvSpPr>
        <p:spPr>
          <a:xfrm>
            <a:off x="251520" y="4941168"/>
            <a:ext cx="86764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 концу сентября город был блокирован фашистскими войсками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сумев захватить город, противник решил сломить наш город блокадой, бомбардировками с воздуха.</a:t>
            </a:r>
            <a:endParaRPr lang="ru-RU" sz="2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Содержимое 6" descr="90l1vaqwt52s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782" t="3102" r="1974" b="11595"/>
          <a:stretch>
            <a:fillRect/>
          </a:stretch>
        </p:blipFill>
        <p:spPr>
          <a:xfrm>
            <a:off x="467544" y="2204864"/>
            <a:ext cx="3888432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1327644012_0_thumb[1]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4572000" y="1700808"/>
            <a:ext cx="4041775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67544" y="332656"/>
            <a:ext cx="83529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время блокады фашисты выпустили по городу 150 тысяч снарядов, сбросили 5 тысяч бомб. </a:t>
            </a:r>
          </a:p>
          <a:p>
            <a:pPr indent="457200"/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Было разрушено и сожжено снарядами и бомбами 3174 здания.</a:t>
            </a:r>
            <a:endParaRPr lang="ru-RU" sz="2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Содержимое 3" descr="54295590_38761425_blokada10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4787"/>
          <a:stretch>
            <a:fillRect/>
          </a:stretch>
        </p:blipFill>
        <p:spPr>
          <a:xfrm>
            <a:off x="251520" y="620688"/>
            <a:ext cx="4836537" cy="4464496"/>
          </a:xfr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1124744"/>
            <a:ext cx="3635896" cy="3730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Наш город в снег , до пояса закопан.</a:t>
            </a:r>
            <a:b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если с крыш , на город посмотреть, </a:t>
            </a:r>
            <a:b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То улицы похожи на окопы,</a:t>
            </a:r>
            <a:b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которых побывать успела смерть</a:t>
            </a:r>
            <a:endParaRPr lang="ru-RU" sz="20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phonoteka.org/uploads/posts/2021-05/1621653885_23-phonoteka_org-p-serie-razvodi-fon-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220000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83968" y="548680"/>
            <a:ext cx="4624918" cy="54726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4320480" cy="5865515"/>
          </a:xfrm>
        </p:spPr>
        <p:txBody>
          <a:bodyPr>
            <a:noAutofit/>
          </a:bodyPr>
          <a:lstStyle/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Луна – скользит по небу одиноко, 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по щеке холодная слеза.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тёмные дома стоят без стёкол,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люди, потерявшие глаза.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в то , что умер город наш ,-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 верьте!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Нас не согнут отчаянье и страх…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если в Ленинград ворвётся враг,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Мы разорвём:</a:t>
            </a:r>
          </a:p>
          <a:p>
            <a:r>
              <a:rPr lang="ru-RU" sz="1800" b="1" cap="all" dirty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Последнюю из простынь,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Лишь на бинты, </a:t>
            </a:r>
          </a:p>
          <a:p>
            <a:r>
              <a:rPr lang="ru-RU" sz="1800" b="1" cap="all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Но не на белый флаг!</a:t>
            </a:r>
            <a:endParaRPr lang="ru-RU" sz="1800" b="1" cap="all" dirty="0">
              <a:ln w="9000" cmpd="sng">
                <a:solidFill>
                  <a:srgbClr val="002060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639</TotalTime>
  <Words>709</Words>
  <Application>Microsoft Office PowerPoint</Application>
  <PresentationFormat>Экран (4:3)</PresentationFormat>
  <Paragraphs>85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Спасибо за внимание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маринка</dc:creator>
  <cp:lastModifiedBy>ok</cp:lastModifiedBy>
  <cp:revision>41</cp:revision>
  <dcterms:created xsi:type="dcterms:W3CDTF">2013-08-02T10:51:09Z</dcterms:created>
  <dcterms:modified xsi:type="dcterms:W3CDTF">2022-01-24T05:55:51Z</dcterms:modified>
</cp:coreProperties>
</file>