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257" r:id="rId4"/>
    <p:sldId id="259" r:id="rId5"/>
    <p:sldId id="260" r:id="rId6"/>
    <p:sldId id="265" r:id="rId7"/>
    <p:sldId id="266" r:id="rId8"/>
    <p:sldId id="267" r:id="rId9"/>
    <p:sldId id="268" r:id="rId10"/>
    <p:sldId id="270" r:id="rId11"/>
    <p:sldId id="269" r:id="rId12"/>
    <p:sldId id="271" r:id="rId13"/>
    <p:sldId id="261" r:id="rId14"/>
    <p:sldId id="27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92E6A-0F4E-488C-8446-5A1B8CE5F3EF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10D48-E5C3-4BAE-81FA-E5329B0FD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152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10D48-E5C3-4BAE-81FA-E5329B0FDE5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979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8A8A-BFCF-41BA-964F-A311198F226A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CA67-8151-4DBD-BC57-DB921BDE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973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8A8A-BFCF-41BA-964F-A311198F226A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CA67-8151-4DBD-BC57-DB921BDE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194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8A8A-BFCF-41BA-964F-A311198F226A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CA67-8151-4DBD-BC57-DB921BDE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388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8AA7-6432-4D7C-8873-EF77850E35E9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9F86-15EB-4822-BD59-B35C7A8689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691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8AA7-6432-4D7C-8873-EF77850E35E9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9F86-15EB-4822-BD59-B35C7A8689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35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8AA7-6432-4D7C-8873-EF77850E35E9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9F86-15EB-4822-BD59-B35C7A8689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796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8AA7-6432-4D7C-8873-EF77850E35E9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9F86-15EB-4822-BD59-B35C7A8689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793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8AA7-6432-4D7C-8873-EF77850E35E9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9F86-15EB-4822-BD59-B35C7A8689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091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8AA7-6432-4D7C-8873-EF77850E35E9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9F86-15EB-4822-BD59-B35C7A8689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747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8AA7-6432-4D7C-8873-EF77850E35E9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9F86-15EB-4822-BD59-B35C7A8689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714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8AA7-6432-4D7C-8873-EF77850E35E9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9F86-15EB-4822-BD59-B35C7A8689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54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8A8A-BFCF-41BA-964F-A311198F226A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CA67-8151-4DBD-BC57-DB921BDE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808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8AA7-6432-4D7C-8873-EF77850E35E9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9F86-15EB-4822-BD59-B35C7A8689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44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8AA7-6432-4D7C-8873-EF77850E35E9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9F86-15EB-4822-BD59-B35C7A8689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13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8AA7-6432-4D7C-8873-EF77850E35E9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9F86-15EB-4822-BD59-B35C7A8689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12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8A8A-BFCF-41BA-964F-A311198F226A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CA67-8151-4DBD-BC57-DB921BDE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458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8A8A-BFCF-41BA-964F-A311198F226A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CA67-8151-4DBD-BC57-DB921BDE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185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8A8A-BFCF-41BA-964F-A311198F226A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CA67-8151-4DBD-BC57-DB921BDE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748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8A8A-BFCF-41BA-964F-A311198F226A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CA67-8151-4DBD-BC57-DB921BDE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366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8A8A-BFCF-41BA-964F-A311198F226A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CA67-8151-4DBD-BC57-DB921BDE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963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8A8A-BFCF-41BA-964F-A311198F226A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CA67-8151-4DBD-BC57-DB921BDE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253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8A8A-BFCF-41BA-964F-A311198F226A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CA67-8151-4DBD-BC57-DB921BDE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892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A8A8A-BFCF-41BA-964F-A311198F226A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7CA67-8151-4DBD-BC57-DB921BDE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607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58AA7-6432-4D7C-8873-EF77850E35E9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09F86-15EB-4822-BD59-B35C7A8689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56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504288_34-p-fon-dlya-prezentatsii-po-tatarskomu-yaziku-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"/>
          <a:stretch/>
        </p:blipFill>
        <p:spPr bwMode="auto">
          <a:xfrm>
            <a:off x="0" y="-370114"/>
            <a:ext cx="12192000" cy="722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3812" y="3982997"/>
            <a:ext cx="365180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Жить вопреки всему! </a:t>
            </a:r>
          </a:p>
          <a:p>
            <a:r>
              <a:rPr lang="ru-RU" sz="1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Жить вопреки обидам</a:t>
            </a:r>
          </a:p>
          <a:p>
            <a:r>
              <a:rPr lang="ru-RU" sz="1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И счастью вопреки, что от тебя бежит!</a:t>
            </a:r>
          </a:p>
          <a:p>
            <a:r>
              <a:rPr lang="ru-RU" sz="1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Жить грязным червяком! </a:t>
            </a:r>
          </a:p>
          <a:p>
            <a:r>
              <a:rPr lang="ru-RU" sz="1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Жить нищим инвалидом!</a:t>
            </a:r>
          </a:p>
          <a:p>
            <a:r>
              <a:rPr lang="ru-RU" sz="1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И всё же, чёрт возьми, </a:t>
            </a:r>
          </a:p>
          <a:p>
            <a:r>
              <a:rPr lang="ru-RU" sz="1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 не умирать, а жить! </a:t>
            </a:r>
          </a:p>
          <a:p>
            <a:r>
              <a:rPr lang="ru-RU" sz="16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                                  Дмитрий </a:t>
            </a:r>
            <a:r>
              <a:rPr lang="ru-RU" sz="1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Кедрин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9429" y="2308324"/>
            <a:ext cx="68507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Monotype Corsiva" panose="03010101010201010101" pitchFamily="66" charset="0"/>
              </a:rPr>
              <a:t>Кедрин</a:t>
            </a:r>
          </a:p>
          <a:p>
            <a:r>
              <a:rPr lang="ru-RU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Monotype Corsiva" panose="03010101010201010101" pitchFamily="66" charset="0"/>
              </a:rPr>
              <a:t>          Дмитрий</a:t>
            </a:r>
          </a:p>
          <a:p>
            <a:r>
              <a:rPr lang="ru-RU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Monotype Corsiva" panose="03010101010201010101" pitchFamily="66" charset="0"/>
              </a:rPr>
              <a:t>                   Борисович</a:t>
            </a:r>
            <a:endParaRPr lang="ru-RU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99429" y="1284905"/>
            <a:ext cx="62535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«Жить вопреки всему»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98531" y="4893647"/>
            <a:ext cx="7655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 лет со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 русского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советского поэта, драматурга,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переводчика, редактора и журналиста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521358" y="6045100"/>
            <a:ext cx="2010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– портрет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28280" t="449" r="-11155" b="-449"/>
          <a:stretch/>
        </p:blipFill>
        <p:spPr>
          <a:xfrm>
            <a:off x="509758" y="303293"/>
            <a:ext cx="3989671" cy="32361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098018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SI S30\Desktop\img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0927" y="-31376"/>
            <a:ext cx="9144000" cy="6858001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928" y="2636912"/>
            <a:ext cx="4525073" cy="3886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627" y="1232790"/>
            <a:ext cx="4136079" cy="36124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67608" y="212138"/>
            <a:ext cx="28098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Бабье лето</a:t>
            </a:r>
          </a:p>
        </p:txBody>
      </p:sp>
      <p:pic>
        <p:nvPicPr>
          <p:cNvPr id="7" name="Picture 3" descr="C:\Users\MSI S30\Desktop\94b7c6cd3664ffd0d8beb4f701d34d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0405" y="176142"/>
            <a:ext cx="3119581" cy="246077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41" y="-31376"/>
            <a:ext cx="12193057" cy="723657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959456" y="1110590"/>
            <a:ext cx="452134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массовое внимание к поэзии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Кедрина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было привлечено в сентябре 1967 года.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60-летию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Кедрина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ряде советских центральных газет появились статьи о его непростом творческом пути. Журналы «Новый мир» и «Звезда Востока» поместили подборки не публиковавшихся ранее стихов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Кедрина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Юбилейные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литературные вечера и чтения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кедринских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стихов состоялись в Москве и в Днепропетровске.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Мытищинская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районная газета «За коммунизм» в двух номерах поместила большую статью литературоведа Ю. Петрунина «Завод, газета, поэт», где рассказывалось, как в начале 1930-х годов Кедрин работал и публиковался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мытищинской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газете «Кузница».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567" y="1702010"/>
            <a:ext cx="6282363" cy="47117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76737" y="378069"/>
            <a:ext cx="3435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Памяти поэта</a:t>
            </a:r>
            <a:endParaRPr lang="ru-RU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117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9290"/>
            <a:ext cx="12193057" cy="72365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99543" y="0"/>
            <a:ext cx="4632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Познакомимся с поэтом</a:t>
            </a:r>
            <a:endParaRPr lang="ru-RU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1098" y="400109"/>
            <a:ext cx="9188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atin typeface="Monotype Corsiva" panose="03010101010201010101" pitchFamily="66" charset="0"/>
              </a:rPr>
              <a:t>«Осень»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49943" y="769441"/>
            <a:ext cx="33237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Эх ты осень, рожью золотая,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Ржавь травы у синих глаз озер.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Скоро, скоро листьями оттает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Мой зеленый, мой дремучий бор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77126" y="735889"/>
            <a:ext cx="282184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Monotype Corsiva" panose="03010101010201010101" pitchFamily="66" charset="0"/>
              </a:rPr>
              <a:t>Глухарь</a:t>
            </a:r>
          </a:p>
          <a:p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Выдь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зорьке и ступай на север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болотам, камушкам и мхам.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Распустив хвоста колючий веер,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сосне красуется глухарь.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027027" y="728837"/>
            <a:ext cx="31496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Monotype Corsiva" panose="03010101010201010101" pitchFamily="66" charset="0"/>
              </a:rPr>
              <a:t>Родина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Весь край этот, милый навеки,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стволах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белокорых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берез,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эти студеные реки,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плеса которых ты рос.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891183" y="400109"/>
            <a:ext cx="3251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Monotype Corsiva" panose="03010101010201010101" pitchFamily="66" charset="0"/>
              </a:rPr>
              <a:t>Алёнушка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Стойбище осеннего тумана,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Вотчина ночного соловья,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Тихая царевна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Несмеяна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неяркая моя!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8237" y="2297832"/>
            <a:ext cx="206102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Monotype Corsiva" panose="03010101010201010101" pitchFamily="66" charset="0"/>
              </a:rPr>
              <a:t>Ворон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сизых тучках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Солнце золотится -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Точно рдеет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Уголек в золе...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 говорят,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ворон-птица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Сотни лет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Кочует по земле.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519160" y="2249571"/>
            <a:ext cx="352697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Monotype Corsiva" panose="03010101010201010101" pitchFamily="66" charset="0"/>
              </a:rPr>
              <a:t>Природа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делать? Присяду на камень,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Послушаю иволги плач.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Брожу у забитых досками,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Жильцами покинутых дач.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399164" y="2347699"/>
            <a:ext cx="29817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Monotype Corsiva" panose="03010101010201010101" pitchFamily="66" charset="0"/>
              </a:rPr>
              <a:t>Мороз на стёклах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окнах, сплошь заиндевелых,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Февральский выписал мороз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Сплетенье трав молочно-белых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серебристо-сонных роз.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Пейзаж тропического лета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Рисует стужа на окне.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Зачем ей розы? Видно, это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Зима тоскует о весне.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736227" y="4432053"/>
            <a:ext cx="2719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Monotype Corsiva" panose="03010101010201010101" pitchFamily="66" charset="0"/>
              </a:rPr>
              <a:t>Бабье лето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033420" y="2325448"/>
            <a:ext cx="36576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Monotype Corsiva" panose="03010101010201010101" pitchFamily="66" charset="0"/>
              </a:rPr>
              <a:t>Красота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гордые лбы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винчианских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мадонн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встречал не однажды у русских крестьянок,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рязанских молодок, согбенных трудом,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току молотящих снопы спозаранок.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вихрастых мальчишек, что ловят граче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469266" y="512906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Наступило бабье лето —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Дни прощального тепла.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Поздним солнцем отогрета,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щелке муха ожила.</a:t>
            </a:r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046383" y="512794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Солнце! Что на свете краше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зябкого денька?..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Паутинок легких пряжа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Обвилась вокруг сучка.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8849" y="3511455"/>
            <a:ext cx="1309898" cy="202860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625" y="4578767"/>
            <a:ext cx="1359680" cy="206012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243" y="4554834"/>
            <a:ext cx="1359709" cy="191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33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9290"/>
            <a:ext cx="12193057" cy="723657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95941" y="240804"/>
            <a:ext cx="11800115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Даты и факты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февраля 1907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будущий поэт родился в донбасском поселке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Берестово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-Богодуховский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рудник.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1913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семья поселилась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Екатеринославе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(ныне Днепропетровск).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1916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Дмитрий поступил в коммерческое училище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1922–1924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учеба в Екатеринославском железнодорожном техникуме.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1924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Кедрин начал работать репортером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екатеринославской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губернской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комсомольской газеты «Грядущая смена».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 художественном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журнале при газете печатались его стихи, очерки,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фельетоны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Побывал на всех выступлениях Маяковского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Екатеринославе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1925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первая поездка в Москву. Стихи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Кедрина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публикуются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журналах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«Прожектор», «Молодая гвардия» и «Комсомолия», газетах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«Комсомольская правда» и «Юношеская правда».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1929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заключен в тюрьму на 15 месяцев «за недонесение известного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контрреволюционного факта» о том, что у его приятеля отец был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деникинским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генералом.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1931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переезд в Москву, вслед за друзьями, поэтами Михаилом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Светловым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Михаилом Голодным. Дмитрий Кедрин работает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литконсультантом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издательства «Молодая гвардия».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1932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публикует известное стихотворение «Кукла».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1934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переезд в подмосковный поселок Черкизово.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1938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опубликована поэма «Зодчие».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1939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Кедрин принят в Союз писателей СССР.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1940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опубликована поэма «Конь» и стихотворная драма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Рембрандт». В этом же году вышел единственный прижизненный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стихов Дмитрия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Кедрина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«Свидетели», жестоко урезанный цензурой.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1942 – 1944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Дмитрий Кедрин, освобожденный по зрению (минус 17)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воинской службы, добивается назначения корреспондентом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фронтовой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авиационной газеты «Сокол Родины» и отправляется на фронт. За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во фронтовой газете он прислал жене 75 номеров, где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напечатано около ста его стихотворений.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1943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награжден медалью «За боевые заслуги».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1945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творческая командировка в Молдавию. По дороге домой сосед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купе нечаянно разбил кувшин с мёдом, который Дмитрий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Борисович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вёз детям, что было истолковано очевидцами как мистический знак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беды. 15 сентября на платформе Ярославского вокзала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неустановленные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лица по непонятной причине едва не столкнули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Кедрина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поезд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лишь вмешательство пассажиров в последний момент спасло ему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жизнь. Вернувшись вечером домой в Черкизово, поэт в мрачном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предчувствии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сказал жене: «Это похоже на преследование». Жить ему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оставалось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 дня.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сентября 1945 года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 Кедрин погиб при загадочных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обстоятельствах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Поэт похоронен на Введенском кладбище в Москве.</a:t>
            </a:r>
          </a:p>
        </p:txBody>
      </p:sp>
    </p:spTree>
    <p:extLst>
      <p:ext uri="{BB962C8B-B14F-4D97-AF65-F5344CB8AC3E}">
        <p14:creationId xmlns:p14="http://schemas.microsoft.com/office/powerpoint/2010/main" val="3727892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9290"/>
            <a:ext cx="12193057" cy="72365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199" y="1170214"/>
            <a:ext cx="5203370" cy="390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15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6242"/>
            <a:ext cx="12193057" cy="72304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85885" y="1108891"/>
            <a:ext cx="5820228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	</a:t>
            </a:r>
            <a:r>
              <a:rPr lang="ru-RU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 Борисович Кедрин родился в 1907 году  в донбасском  посёлке </a:t>
            </a:r>
            <a:r>
              <a:rPr lang="ru-RU" sz="2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Берестово</a:t>
            </a:r>
            <a:r>
              <a:rPr lang="ru-RU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Богутоховский</a:t>
            </a:r>
            <a:r>
              <a:rPr lang="ru-RU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рудник.</a:t>
            </a:r>
          </a:p>
          <a:p>
            <a:pPr algn="just"/>
            <a:r>
              <a:rPr lang="ru-RU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После смерти в 1914 году  его приёмного отца, Дмитрий остался на попечении матери Ольги Ивановны, работавшей делопроизводителем, тёти Людмилы Ивановны и бабушки </a:t>
            </a:r>
            <a:r>
              <a:rPr lang="ru-RU" sz="2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Неонилы</a:t>
            </a:r>
            <a:r>
              <a:rPr lang="ru-RU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Яковлевны. «Три женщины в младенчестве качали колыбель мою», — вспоминал много лет спустя поэт.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6714" t="4407" r="8380" b="4518"/>
          <a:stretch/>
        </p:blipFill>
        <p:spPr>
          <a:xfrm>
            <a:off x="650097" y="767299"/>
            <a:ext cx="2191657" cy="37301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15837" y="244079"/>
            <a:ext cx="2776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Биография</a:t>
            </a:r>
            <a:endParaRPr lang="ru-RU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47998" y="4497472"/>
            <a:ext cx="74022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Литературным воспитанием внука занималась бабушка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Неонила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весьма начитанная женщина, страстно любившая стихи, привившая Дмитрию любовь к поэзии: читала из своей тетради Пушкина, Лермонтова, Некрасова а также в подлиннике —Шевченко и Мицкевича. Бабушка и стала первой слушательницей стихов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Кедрина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7689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9290"/>
            <a:ext cx="12193057" cy="723657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47528" y="1720841"/>
            <a:ext cx="84969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58260" y="1556792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800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8535" y="854312"/>
            <a:ext cx="707520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	</a:t>
            </a: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юности Кедрин много занимался самообразованием. Изучал не только литературу и историю, но и философию, географию, ботанику. На столе у него лежали тома художественной литературы, энциклопедический словарь, «Жизнь животных» Брема, труды из различных областей науки. </a:t>
            </a:r>
          </a:p>
          <a:p>
            <a:pPr algn="just"/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Серьёзно заниматься поэзией начал с 16 лет. Начал печататься в 1924 году в комсомольской газете «Грядущая смена». Одно из первых опубликованных стихотворений называлось «Так приказал товарищ Ленин». В 1931 вслед за друзьями, поэтами Михаилом Светловым и Михаилом Голодным, переехал в Москву.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21" y="412611"/>
            <a:ext cx="2219136" cy="33348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65397" y="3900574"/>
            <a:ext cx="88614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1925 году, когда Кедрин впервые поехал в Москву, его стихи печатались уже в журналах «Прожектор», «Молодая гвардия» и «Комсомолия», газетах «Комсомольская правда» и «Юношеская правда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indent="45720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одной из первых рецензий на его творчество говорилось: «Печать тщательной отделки, металлического блеска легла на стихи Дмитрия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Кедрина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Начав с примитивных стихов о комсомольской любви, о динамо и пр., он за короткий срок достиг больших результатов».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Кедрина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формировался свой поэтический голос, он нашёл свои неожиданные темы, свой неповторимый стиль. Свой творческий девиз Кедрин определил в словах: «Поэзия требует полной обнажённости сердца».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80113" y="225748"/>
            <a:ext cx="4432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Юность  писателя</a:t>
            </a:r>
            <a:endParaRPr lang="ru-RU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272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723657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75520" y="846138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524822"/>
                </a:solidFill>
                <a:latin typeface="Calibri"/>
              </a:rPr>
              <a:t>	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81600" y="894040"/>
            <a:ext cx="580105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1926 году 19-летний Кедрин через общего знакомого, литератора, написавшего ему рекомендательное письмо, познакомился с 17-летней Людой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Хоренко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приехавшей в Днепропетровск из Жёлтых Вод, а через четыре года женился на ней.</a:t>
            </a:r>
          </a:p>
          <a:p>
            <a:pPr indent="457200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концу 1920-х порывает с определенными тенденциями «железной поэзии» Пролеткульта, в его стихах ощущается тенденция к эпичности и историзму. В 1929 Дмитрия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Кедрина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арестовывают.</a:t>
            </a:r>
          </a:p>
          <a:p>
            <a:pPr indent="457200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6747" t="4828" r="5489" b="5781"/>
          <a:stretch/>
        </p:blipFill>
        <p:spPr>
          <a:xfrm>
            <a:off x="1973823" y="593475"/>
            <a:ext cx="2641600" cy="343988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67544" y="4080674"/>
            <a:ext cx="96810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Кедрин вместе с женой обосновался в полуподвале старого двухэтажного дома на Таганке в Товарищеском переулке, 21.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Честно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написал в своей анкете, что в 1929 году на Украине был заключён в тюрьму «за недонесение известного контрреволюционного факта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indent="45720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 состоял в том, что у его приятеля отец был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деникинским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генералом, а Кедрин, зная об этом, в органы на него не донёс. За это «преступление» был осуждён на два года, провёл за решёткой 15 месяцев и был досрочно освобождён. С этим событием, а также с отказом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Кедрина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быть секретным осведомителем НКВД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сексотом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ряд исследователей связывают последующие проблемы поэта с публикацией его произведений, а также тайну гибели Дмитрия Борисовича при не выясненных до сих пор обстоятельствах.</a:t>
            </a:r>
          </a:p>
        </p:txBody>
      </p:sp>
    </p:spTree>
    <p:extLst>
      <p:ext uri="{BB962C8B-B14F-4D97-AF65-F5344CB8AC3E}">
        <p14:creationId xmlns:p14="http://schemas.microsoft.com/office/powerpoint/2010/main" val="1117866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SI S30\Desktop\img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0927" y="-31376"/>
            <a:ext cx="9144000" cy="6858001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928" y="2636912"/>
            <a:ext cx="4525073" cy="3886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627" y="1232790"/>
            <a:ext cx="4136079" cy="36124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67608" y="212138"/>
            <a:ext cx="28098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Бабье лето</a:t>
            </a:r>
          </a:p>
        </p:txBody>
      </p:sp>
      <p:pic>
        <p:nvPicPr>
          <p:cNvPr id="7" name="Picture 3" descr="C:\Users\MSI S30\Desktop\94b7c6cd3664ffd0d8beb4f701d34d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0405" y="176142"/>
            <a:ext cx="3119581" cy="246077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189290"/>
            <a:ext cx="12193057" cy="723657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22522" y="456698"/>
            <a:ext cx="700701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 в заводской многотиражке «Кузница»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мытищинского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завода «Метровагонмаш», затем литературным консультантом при издательстве «Молодая гвардия» и одновременно внештатным редактором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Гослитиздате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1932 году высокую оценку Максима Горького получило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кедринское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стихотворение «Кукла», оно принесло автору первую известность. Кедрин был тайным диссидентом в сталинское время. Знание русской истории не позволило ему идеализировать годы «великого перелома».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53386" t="19171" r="4074" b="2663"/>
          <a:stretch/>
        </p:blipFill>
        <p:spPr>
          <a:xfrm>
            <a:off x="1018603" y="197060"/>
            <a:ext cx="1929558" cy="265914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37627" y="4926586"/>
            <a:ext cx="86521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уходом на фронт в 1943 г. Кедрин отдал новую книгу стихов «День гнева»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Гослитиздат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но она получила несколько отрицательных рецензий и не была издана. Вероятной причиной отказа было то, что Кедрин отразил в стихах не героическую сторону войны, а скудную жизнь тыла, ночи в убежище, бесконечные очереди, нескончаемое человеческое горе. Большинство своих стихотворений автор так и не увидел напечатанными, а его поэма «1902 год» ждала публикации 50 лет.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48933" y="3082690"/>
            <a:ext cx="80017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Строки в «Алене Старице» - «Все звери спят. Все люди спят. Одни дьяки людей казнят» - были написаны не когда-нибудь, а в годы террора. </a:t>
            </a:r>
          </a:p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1938 Кедрин создает шедевр русской поэзии XX в. — поэму «Зодчие», поэтическое воплощение предания о строителях храма Василия Блаженного, под влиянием которого Андрей Тарковский создал фильм «Андрей Рублев».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1880" y="2515317"/>
            <a:ext cx="2164228" cy="241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2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SI S30\Desktop\img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0927" y="-31376"/>
            <a:ext cx="9144000" cy="6858001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928" y="2636912"/>
            <a:ext cx="4525073" cy="3886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627" y="1232790"/>
            <a:ext cx="4136079" cy="36124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67608" y="212138"/>
            <a:ext cx="28098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Бабье лето</a:t>
            </a:r>
          </a:p>
        </p:txBody>
      </p:sp>
      <p:pic>
        <p:nvPicPr>
          <p:cNvPr id="7" name="Picture 3" descr="C:\Users\MSI S30\Desktop\94b7c6cd3664ffd0d8beb4f701d34d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0405" y="176142"/>
            <a:ext cx="3119581" cy="246077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189290"/>
            <a:ext cx="12193057" cy="72365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6614" y="212138"/>
            <a:ext cx="3015784" cy="435031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73207" y="1567697"/>
            <a:ext cx="717005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началом войны Кедрин хотел уйти добровольцем на фронт. В этом было поэту отказано, потому как его плохое зрение было бы помехой. Вместо этого Дмитрий занимался переводами разной антифашистской литературы, которую после печатали во всех советских газетах. Кроме этого, поэт и сам писал антифашистские произведения. Две книги с этими стихотворениями поэт отправил на рассмотрение для публикации. Однако в трудное для СССР время в издании сборников было отказано. Уйти на фронт Дмитрию позволили лишь в 1943 году. Поэта сразу направили на работу в авиационной газете, где Кедрин занял место корреспондента. Но подписывать статьи своим именем ему все-таки не разрешили. Дмитрий Борисович писал о жизни летчиков, о их подвигах под псевдонимом «Вася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Гашеткин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За время своей работы, поэт часто писал письма жене, к которым прикладывал журналы со своими стихотворениями. За все военное время, таких журналов, посланных домой, было около 75 экземпляров, а стихотворений, вышедших из-под руки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Кедрина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насчитывалось больше ста.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86292" y="304240"/>
            <a:ext cx="42541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Фронтовое время</a:t>
            </a:r>
            <a:endParaRPr lang="ru-RU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950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SI S30\Desktop\img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0927" y="-31376"/>
            <a:ext cx="9144000" cy="6858001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928" y="2636912"/>
            <a:ext cx="4525073" cy="3886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627" y="1232790"/>
            <a:ext cx="4136079" cy="36124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67608" y="212138"/>
            <a:ext cx="28098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Бабье лето</a:t>
            </a:r>
          </a:p>
        </p:txBody>
      </p:sp>
      <p:pic>
        <p:nvPicPr>
          <p:cNvPr id="7" name="Picture 3" descr="C:\Users\MSI S30\Desktop\94b7c6cd3664ffd0d8beb4f701d34d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0405" y="176142"/>
            <a:ext cx="3119581" cy="246077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41" y="-31376"/>
            <a:ext cx="12193057" cy="723657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82137" y="453696"/>
            <a:ext cx="632947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Самым известным произведением фронтового времени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Кедрина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стало стихотворение «Аленушка.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«Аленушки» Дмитрия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Кедрина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можно сказать, что оно было написано под впечатлением одноименной картины Васнецова. Нельзя считать, что стихотворение – это описание картины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стихотворении «Аленушка» поэт выразил свою любовь и тоску к Украине, к своей родине, к природе милого края.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686" y="349206"/>
            <a:ext cx="3820143" cy="28651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0177" y="3039018"/>
            <a:ext cx="2372991" cy="360876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99352" y="3316573"/>
            <a:ext cx="69135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Еще одним из наиболее значительных произведений является стихотворная драма «Рембрандт» (1940) о великом голландском художнике, опубликованная в сокращенном варианте в трёх номерах журнала «Октябрь» за 1940 год. Полный авторский текст драмы опубликован в авторской книге «Дума о России» в 1990 году. В 1970-80-х годах постановка была осуществлена в театрах России как драмы и однажды — как оперы. Поэму читали по радио и телевидению.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690002" y="5174559"/>
            <a:ext cx="64256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жанре драмы в стихах до войны была написана «Параша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Жемчугова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».Над трагической историей крепостной актрисы Кедрин работал около 10 лет.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 бесследно исчез осенью 1941-го вместе с чемоданом рукописей в неразберихе, когда семья с двумя детьми готовилась к эвакуации</a:t>
            </a:r>
          </a:p>
        </p:txBody>
      </p:sp>
    </p:spTree>
    <p:extLst>
      <p:ext uri="{BB962C8B-B14F-4D97-AF65-F5344CB8AC3E}">
        <p14:creationId xmlns:p14="http://schemas.microsoft.com/office/powerpoint/2010/main" val="1319677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SI S30\Desktop\img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0927" y="-31376"/>
            <a:ext cx="9144000" cy="6858001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928" y="2636912"/>
            <a:ext cx="4525073" cy="3886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627" y="1232790"/>
            <a:ext cx="4136079" cy="36124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67608" y="212138"/>
            <a:ext cx="28098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Бабье лето</a:t>
            </a:r>
          </a:p>
        </p:txBody>
      </p:sp>
      <p:pic>
        <p:nvPicPr>
          <p:cNvPr id="7" name="Picture 3" descr="C:\Users\MSI S30\Desktop\94b7c6cd3664ffd0d8beb4f701d34d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0405" y="176142"/>
            <a:ext cx="3119581" cy="246077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94757"/>
            <a:ext cx="12193057" cy="723657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414929" y="262818"/>
            <a:ext cx="68800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Музыка на стихи Дмитрия </a:t>
            </a:r>
            <a:r>
              <a:rPr lang="ru-RU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Кедрина</a:t>
            </a:r>
            <a:endParaRPr lang="ru-RU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70927" y="1305342"/>
            <a:ext cx="909707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Кедрина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использованы в Реквиеме для детского хора, смешанного хора и оркестра Моисея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Вайнберга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(1965—1967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indent="45720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Композитор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Смирнова (1940—2018) написала вокальный цикл на стихи Дмитрия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Кедрина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«Песни России» для баритона и фортепиано в пяти частях соч.21№ 1 1974 г. издательство «Советский композитор» 1979 г., композитор Давид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Тухманов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1980-е годы на стихи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Кедрина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сочинил песню «Поединок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Игорь Николаев написал песню на стихотворение Дмитрия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Кедрина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«Бабка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Мариула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Кедрина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композитором Н.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Пейко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написан вокальный цикл «Картины и размышления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на стихи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Кедрина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писали ученики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Пейко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(Вульфов,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Абдоков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мотивам поэмы «Свадьба» группой «Ария» написана песня «Аттила», вышедшая на альбоме «Феникс» в 2011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734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SI S30\Desktop\img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0927" y="-31376"/>
            <a:ext cx="9144000" cy="6858001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928" y="2636912"/>
            <a:ext cx="4525073" cy="3886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627" y="1232790"/>
            <a:ext cx="4136079" cy="36124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67608" y="212138"/>
            <a:ext cx="28098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Бабье лето</a:t>
            </a:r>
          </a:p>
        </p:txBody>
      </p:sp>
      <p:pic>
        <p:nvPicPr>
          <p:cNvPr id="7" name="Picture 3" descr="C:\Users\MSI S30\Desktop\94b7c6cd3664ffd0d8beb4f701d34d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0405" y="176142"/>
            <a:ext cx="3119581" cy="246077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815" y="0"/>
            <a:ext cx="12193057" cy="72365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619" y="324137"/>
            <a:ext cx="2243406" cy="299263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76922" y="91692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сентября 1945 года Дмитрий Кедрин трагически погиб под колёсами пригородного поезда Тайна смерти поэта до сих пор остаётся неразгаданной.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863701" y="1827368"/>
            <a:ext cx="68512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Похоронен в Москве на Введенском кладбище. Проводить поэта в последний путь пришли его друзья по литературному цеху М. Светлов, М. Голодный, И.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Гвай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другие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изголовья могилы Дмитрия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Кедрина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растёт 300-летний дуб, древнейший на Введенских горах, что стало мотивом философского стихотворения Светланы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Кедриной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посвящённого памяти отца.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37517" y="3535797"/>
            <a:ext cx="23198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него не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Крыши над головой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смерти –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головах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Трехсотлетний дуб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Охраняемый государством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бы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Охраняло людей…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0057" y="3969244"/>
            <a:ext cx="1905000" cy="24288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55298" y="4014458"/>
            <a:ext cx="2857500" cy="19050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698638" y="3611698"/>
            <a:ext cx="27856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Жить вопреки всему! Жить вопреки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обидам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счастью вопреки, что от тебя бежит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Жить грязным червяком! Жить нищим инвалидом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всё же, чёрт возьми, не умирать, а жить!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9346" y="273694"/>
            <a:ext cx="3354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Смерть поэта</a:t>
            </a:r>
            <a:endParaRPr lang="ru-RU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616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2052</Words>
  <Application>Microsoft Office PowerPoint</Application>
  <PresentationFormat>Широкоэкранный</PresentationFormat>
  <Paragraphs>161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Monotype Corsiva</vt:lpstr>
      <vt:lpstr>Times New Roman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Дмитрий Борисович Кедрин 1907-1945 </dc:title>
  <dc:creator>Admin</dc:creator>
  <cp:lastModifiedBy>Владимирович Сергей</cp:lastModifiedBy>
  <cp:revision>20</cp:revision>
  <dcterms:created xsi:type="dcterms:W3CDTF">2020-04-04T10:04:30Z</dcterms:created>
  <dcterms:modified xsi:type="dcterms:W3CDTF">2022-02-01T09:59:11Z</dcterms:modified>
</cp:coreProperties>
</file>