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http://img.vip.lenta.ru/topic/victory/blokadac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1535306"/>
            <a:ext cx="80648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5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«Давайте вспомним о </a:t>
            </a:r>
            <a:r>
              <a:rPr kumimoji="0" lang="ru-RU" sz="4400" b="1" i="1" u="none" strike="noStrike" spc="50" normalizeH="0" baseline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Блокаде,о</a:t>
            </a:r>
            <a:r>
              <a:rPr kumimoji="0" lang="ru-RU" sz="4400" b="1" i="1" u="none" strike="noStrike" spc="50" normalizeH="0" baseline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ней никак нельзя                      забыть!»</a:t>
            </a:r>
            <a:endParaRPr kumimoji="0" lang="ru-RU" sz="6600" b="1" i="0" u="none" strike="noStrike" spc="50" normalizeH="0" baseline="0" dirty="0" smtClean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013176"/>
            <a:ext cx="347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Исторический </a:t>
            </a:r>
            <a:r>
              <a:rPr lang="ru-RU" b="1" i="1" dirty="0" err="1" smtClean="0"/>
              <a:t>онлайн</a:t>
            </a:r>
            <a:r>
              <a:rPr lang="ru-RU" b="1" i="1" dirty="0" smtClean="0"/>
              <a:t> – экскурс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«Блокадной книги» А.Адамовича и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Д.Гранина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82089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>
              <a:spcBef>
                <a:spcPts val="6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«Восьмилетней Жанне блокада вспоминается как страшный холод. Все время холод, под одеялом, в шубе и все равно холод.</a:t>
            </a:r>
          </a:p>
          <a:p>
            <a:pPr indent="4763">
              <a:spcBef>
                <a:spcPts val="6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Еще огромная корзина, обитая кусками ватного одеяла, в которой мать носила обед. Хлеб, кусочками по 200 граммов прятали в чемодан, а чемодан клали в чулан, чтобы не съесть этот хлеб сразу. Как-то не существовало ни утра, ни вечера. Ничего. </a:t>
            </a:r>
          </a:p>
          <a:p>
            <a:pPr indent="4763">
              <a:spcBef>
                <a:spcPts val="6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Казалось, что темень сплошная стоит все время, я научилась различать циферблат часов. И до сих пор, к стыду своему, вспоминаю, что помню только час, когда мама должна была покормить меня. </a:t>
            </a:r>
          </a:p>
          <a:p>
            <a:pPr indent="4763">
              <a:spcBef>
                <a:spcPts val="6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Иногда я знала, что утро, иногда не знала, потому что практически мы не спали. Говорят - хлеб спит в человеке. А поскольку хлеба не было, нам не спалось».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Прорыв и снятие блокады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9988"/>
            <a:ext cx="3312368" cy="44021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268760"/>
            <a:ext cx="45365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27 января 1944 года войска Ленинградского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фронтов взломали оборону 18-й немецкой армии, разгромили её основные силы и продвинулись на 60 километров в глубину. 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Видя реальную угрозу окружения, немцы отступили.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освобождением Пушкина, Гатчины и Чудово блокада Ленинграда была полностью снята.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pbs.twimg.com/media/C3M-SwDWIAAGP0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560840" cy="32852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0506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Те, кто пережил блокаду, были обычными людьми. Они сумели совершить невозможное - пережить ледяной ад. </a:t>
            </a:r>
          </a:p>
          <a:p>
            <a:pPr indent="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 только пережить, но и остаться людьми. Они уходят, и вместе с ними уходит история. От нас зависит, чтобы она не ушла навсегда.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2708920"/>
            <a:ext cx="5112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 за внимание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60486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Из тезисов немецкого доклада "О блокаде Ленинграда", 21 сентября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Сначала мы блокируем Ленинград и разрушаем город артиллерией и авиацией...   </a:t>
            </a: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Весной мы проникнем в город... вывезем всё, что осталось живое, в глубь России или возьмём в плен, сравняем Ленинград с землёй и передадим район севернее Невы Финляндии.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genyborka.ru/images/editor/8c6b28bd0a46581bae3e32e04a1209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141812" cy="2356359"/>
          </a:xfrm>
          <a:prstGeom prst="rect">
            <a:avLst/>
          </a:prstGeom>
          <a:noFill/>
        </p:spPr>
      </p:pic>
      <p:pic>
        <p:nvPicPr>
          <p:cNvPr id="4100" name="Picture 4" descr="https://fsd.multiurok.ru/html/2019/10/31/s_5dbaf4ab5d6bd/1239363_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7632848" cy="248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Тучи над городом встали...</a:t>
            </a:r>
            <a:b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endParaRPr lang="ru-RU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8" descr="blok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24745"/>
            <a:ext cx="4385298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1196752"/>
            <a:ext cx="374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момент установления блокады в городе находилось 2 миллиона 544 тысячи человек, в том числе около 400 тысяч детей. </a:t>
            </a: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Кроме того, в пригородных районах, то есть тоже в кольце блокады, осталось 343 тысячи человек.    </a:t>
            </a:r>
          </a:p>
          <a:p>
            <a:pPr indent="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сентябре, когда начались систематические бомбардировки, обстрелы и пожары, многие хотели выехать, но пути уже были отрезаны.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Дорога Жизни</a:t>
            </a:r>
            <a:b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340768"/>
            <a:ext cx="3600400" cy="423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 dirty="0" smtClean="0">
                <a:solidFill>
                  <a:srgbClr val="000000"/>
                </a:solidFill>
                <a:latin typeface="Gabriola" pitchFamily="82" charset="0"/>
              </a:rPr>
              <a:t>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 ноября на лед Ладожского озера вышла первая автоколонна грузовых автомашин ГАЗ-АА.</a:t>
            </a:r>
          </a:p>
          <a:p>
            <a:pPr indent="4763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Ледовая дорога, которая стала именоваться Военно-автомобильной дорогой № 101 (ВАД-101), начала действовать 26 ноября 1941 года.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g-fotki.yandex.ru/get/9219/123177916.340/0_12af05_eac6e80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240360" cy="2203445"/>
          </a:xfrm>
          <a:prstGeom prst="rect">
            <a:avLst/>
          </a:prstGeom>
          <a:noFill/>
        </p:spPr>
      </p:pic>
      <p:pic>
        <p:nvPicPr>
          <p:cNvPr id="1030" name="Picture 6" descr="https://ds04.infourok.ru/uploads/ex/08e0/00018f7f-37362bc5/img11.jpg"/>
          <p:cNvPicPr>
            <a:picLocks noChangeAspect="1" noChangeArrowheads="1"/>
          </p:cNvPicPr>
          <p:nvPr/>
        </p:nvPicPr>
        <p:blipFill>
          <a:blip r:embed="rId4" cstate="print"/>
          <a:srcRect l="48037" t="21000" r="3139" b="12851"/>
          <a:stretch>
            <a:fillRect/>
          </a:stretch>
        </p:blipFill>
        <p:spPr bwMode="auto">
          <a:xfrm>
            <a:off x="395536" y="3429000"/>
            <a:ext cx="4176464" cy="307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13 ноября 1941 года норма выдачи хлеба населению была снижена. Теперь рабочие и инженерно-технические работники получали по 300 граммов хлеба, все остальные - по 150. 20 ноября и этот скудный паёк пришлось урезать. </a:t>
            </a:r>
          </a:p>
          <a:p>
            <a:pPr indent="4572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стало получать самую низкую норму за всё время блокады - 250 граммов на рабочую карточку и 125 граммов - на все остальные. </a:t>
            </a:r>
          </a:p>
          <a:p>
            <a:pPr indent="4572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Ленинграде начался голод.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БОМБЕЖКА ЛЕНИНГРАДА. Фото из архивов Министерства обороны СССР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204864"/>
            <a:ext cx="3528391" cy="2102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581128"/>
            <a:ext cx="4104456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Мужчины умирали гораздо быстрее, чем женщины (на каждые 100 смертей приходилось примерно 63 мужчины и 37 женщин). </a:t>
            </a:r>
          </a:p>
          <a:p>
            <a:pPr indent="457200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концу войны женщины составляли основную часть городского населения.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456384" cy="2273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23928" y="1988840"/>
            <a:ext cx="4572000" cy="18487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жертв голода стремительно росло − каждый день умирали более 4000 человек.</a:t>
            </a:r>
          </a:p>
          <a:p>
            <a:pPr indent="457200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Столько людей умирало в городе в мирное время в течение 40 дней. </a:t>
            </a:r>
          </a:p>
          <a:p>
            <a:pPr indent="457200">
              <a:lnSpc>
                <a:spcPct val="80000"/>
              </a:lnSpc>
              <a:spcBef>
                <a:spcPts val="75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дни, когда умирало 6−7 тысяч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125 блокадных грамм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772816"/>
            <a:ext cx="5544616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шумите вокруг - он дышит,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живой еще, он все слышит...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из недр его вопли: "Хлеба!"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седьмого доходят неба...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безжалостна эта твердь.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глядит из всех окон - смерть.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Анна Ахматова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 и его борьба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город жил и боролся. Заводы продолжали выпускать военную продукцию. Голодные измученные люди находили в себе силы работать.</a:t>
            </a:r>
          </a:p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Мужчины, женщины и подростки стояли у станков. Завод бомбили, в цехах возникали пожары, но никто не покидал рабочих мест. Из ворот завода ежедневно выходили танки и шли прямиком на фронт.</a:t>
            </a:r>
          </a:p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ноябре - декабре 1941 года производство снарядов и мин превышало миллион штук в месяц.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37" descr="КОЛОННА САУ СУ-122 НАПРАВЛЯЕТСЯ НА ФРОНТ. Фото из архивов Министерства обороны СССР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520" y="3068960"/>
            <a:ext cx="3816424" cy="2624038"/>
          </a:xfrm>
          <a:prstGeom prst="rect">
            <a:avLst/>
          </a:prstGeom>
          <a:noFill/>
        </p:spPr>
      </p:pic>
      <p:pic>
        <p:nvPicPr>
          <p:cNvPr id="6" name="Picture 6" descr="Фотографии ВОВ. Блокада Ленинграда. (11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17032"/>
            <a:ext cx="435772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692696"/>
            <a:ext cx="3384376" cy="322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180975">
              <a:spcBef>
                <a:spcPts val="700"/>
              </a:spcBef>
              <a:buClrTx/>
              <a:buFontTx/>
              <a:buNone/>
              <a:tabLst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dirty="0" smtClean="0">
                <a:solidFill>
                  <a:srgbClr val="000000"/>
                </a:solidFill>
                <a:latin typeface="Calibri" pitchFamily="32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Детская рука, теряющая силы от голода, писала неровно, скупо. Хрупкая душа, пораженная невыносимыми страданиями, была уже не способна на живые эмоции.              </a:t>
            </a:r>
          </a:p>
          <a:p>
            <a:pPr marL="179388" indent="180975">
              <a:spcBef>
                <a:spcPts val="700"/>
              </a:spcBef>
              <a:buClrTx/>
              <a:buFontTx/>
              <a:buNone/>
              <a:tabLst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Таня просто фиксировала реальные факты своего бытия - трагические «визиты смерти» в родной дом.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09120"/>
            <a:ext cx="6552728" cy="2121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>
              <a:spcBef>
                <a:spcPts val="7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«28 декабря 1941 года. Женя умерла в 12.30 ночи.1941 года».</a:t>
            </a:r>
          </a:p>
          <a:p>
            <a:pPr indent="4763">
              <a:spcBef>
                <a:spcPts val="700"/>
              </a:spcBef>
              <a:buClrTx/>
              <a:buFontTx/>
              <a:buNone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«Бабушка умерла 25 января в 3 часа 1942 г.».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«Лека умер 17 марта в 5 часов утра. 1942 г.».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«Дядя Вася умер 13 апреля в 2 часа дня. 1942 год». 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«Дядя Леша, 10 мая в 4 часа дня. 1942 год».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«Мама – 13 марта в 7 часов 30 минут утра. 1942»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«Умерли все». «Осталась одна Таня». 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cf3.ppt-online.org/files3/slide/o/oeqbCmRElSufntWyZO20HwPcgJ6iNxA39MhzX4/slide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191336" cy="38884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422108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когда читаешь это, цепенеешь: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0021-024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332656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Экспонаты музея Истории города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312368" cy="2483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275856" cy="2456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350100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этих предметов готовили еду </a:t>
            </a:r>
          </a:p>
          <a:p>
            <a:pPr indent="45720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блокадном городе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573016"/>
            <a:ext cx="180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Блокадный хлеб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7376" y="4365104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меню столовой лета 1942 года: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 из подорожника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Пюре из крапивы и щавеля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Котлеты из свекольной ботвы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Шницель из лебеды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Оладьи из казеина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Суп из дрожжей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Соевое молоко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2663155" cy="243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783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3</cp:revision>
  <dcterms:created xsi:type="dcterms:W3CDTF">2021-01-23T06:17:40Z</dcterms:created>
  <dcterms:modified xsi:type="dcterms:W3CDTF">2021-01-25T10:47:25Z</dcterms:modified>
</cp:coreProperties>
</file>