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75" r:id="rId4"/>
    <p:sldId id="276" r:id="rId5"/>
    <p:sldId id="279" r:id="rId6"/>
    <p:sldId id="284" r:id="rId7"/>
    <p:sldId id="278" r:id="rId8"/>
    <p:sldId id="286" r:id="rId9"/>
    <p:sldId id="277" r:id="rId10"/>
    <p:sldId id="274" r:id="rId11"/>
    <p:sldId id="269" r:id="rId12"/>
    <p:sldId id="282" r:id="rId13"/>
    <p:sldId id="268" r:id="rId14"/>
    <p:sldId id="292" r:id="rId15"/>
    <p:sldId id="29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0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5000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h3.ggpht.com/-18UGJfRGASg/UntPx4KItnI/AAAAAAAGdhE/2V-wb5s4Shk/s1600-h/0_48ef1_419ef9e_orig1.qifc14r0yf44w8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h6.ggpht.com/-NyM0K0QKBm0/UntPqVtV2oI/AAAAAAAGdf0/FuakoPLBCE0/s1600-h/167-juon-depart-au-front%5b4%5d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h5.ggpht.com/-tS2SPI4QeC0/UntPte700hI/AAAAAAAGdgU/oAc8IG6_zsQ/s1600-h/moskva-1941vostochnijfrontvtorayamir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h3.ggpht.com/-id6u8sEoouk/UntPu1icT1I/AAAAAAAGdgk/HYG9ikP4uyo/s1600-h/Zhukov_in_October_19413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h3.ggpht.com/-Wa3JCDH0v10/UntPwYSi16I/AAAAAAAGdg0/SvukzJFpc-s/s1600-h/ca6205bd433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f2.ppt-online.org/files2/slide/f/fS6jlILJQeBW1TnhOtM7cyvsK20E5uZRCVgkwA/slide-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1115616" y="2564904"/>
            <a:ext cx="6264696" cy="165618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проведения военного парада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Красной площади в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Москве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1941 г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51312" y="908720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воинской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славы 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22531" name="Picture 3" descr="http://sh1.mcikt.ru/media/k2/items/cache/633ad04911b9ff78ce6e391fd459409b_X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 l="5786" t="27005" r="54074" b="4840"/>
          <a:stretch>
            <a:fillRect/>
          </a:stretch>
        </p:blipFill>
        <p:spPr bwMode="auto">
          <a:xfrm>
            <a:off x="1691680" y="332656"/>
            <a:ext cx="1368152" cy="174228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275856" y="5661248"/>
            <a:ext cx="2414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Онлайн-информация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f2.ppt-online.org/files2/slide/f/fS6jlILJQeBW1TnhOtM7cyvsK20E5uZRCVgkwA/slide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Рисунок 11" descr="0_48ef1_419ef9e_orig1.qifc14r0yf44w8ock0k00o4w.ejcuplo1l0oo0sk8c40s8osc4.th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852936"/>
            <a:ext cx="518457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62856" y="260648"/>
            <a:ext cx="8757616" cy="2206028"/>
          </a:xfrm>
          <a:prstGeom prst="flowChartAlternateProcess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 indent="457200" algn="l"/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был самый короткий парад в истории наших Вооруженных сил – он длился всего 25 минут вместе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речью Сталина.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Но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 силе своего воздействия на моральный дух советских войск, общества,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человечества вообще, ему нет равных.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f2.ppt-online.org/files2/slide/f/fS6jlILJQeBW1TnhOtM7cyvsK20E5uZRCVgkwA/slide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2" descr="C:\Users\Библиотека\Documents\Мои документы БИБЛИОТЕКА\ГАНИХИНА\БИБЛИОТЕКА\2016-2017\RIAN_archive_59790_Tanks_heading_for_the_fr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4060077" cy="5449768"/>
          </a:xfrm>
          <a:prstGeom prst="flowChartAlternateProcess">
            <a:avLst/>
          </a:prstGeom>
          <a:noFill/>
          <a:effectLst>
            <a:softEdge rad="63500"/>
          </a:effectLst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4932040" y="1052736"/>
            <a:ext cx="3923928" cy="2808312"/>
          </a:xfrm>
          <a:prstGeom prst="flowChartAlternateProcess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 indent="457200"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Многие военные подразделения после окончания парада отправились прямиком на фронт.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f2.ppt-online.org/files2/slide/f/fS6jlILJQeBW1TnhOtM7cyvsK20E5uZRCVgkwA/slide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Рисунок 12" descr="167-juon-depart-au-front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556792"/>
            <a:ext cx="4014714" cy="3040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848872" cy="1096650"/>
          </a:xfrm>
          <a:prstGeom prst="flowChartAlternateProcess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Парад 7 ноября 1941 г. на Красной площади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произвел деморализующее впечатление на врага.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5536" y="4941168"/>
            <a:ext cx="5508104" cy="1916832"/>
          </a:xfrm>
          <a:prstGeom prst="flowChartAlternateProcess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Мужество и воля к победе защитников столицы надломили дух и боеспособность немецких войск.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276494" y="1509395"/>
            <a:ext cx="3687994" cy="3215749"/>
          </a:xfrm>
          <a:prstGeom prst="flowChartAlternateProcess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Немцы уже планировали парад полков вермахта </a:t>
            </a:r>
            <a:b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Красной площади…</a:t>
            </a:r>
            <a:r>
              <a:rPr kumimoji="0" lang="ru-RU" sz="2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</a:p>
          <a:p>
            <a:pPr marL="0" marR="0" lvl="0" indent="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Но 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долгожданного триумфального шествия </a:t>
            </a:r>
          </a:p>
          <a:p>
            <a:pPr marL="0" marR="0" lvl="0" indent="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 получилось.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f2.ppt-online.org/files2/slide/f/fS6jlILJQeBW1TnhOtM7cyvsK20E5uZRCVgkwA/slide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2" descr="C:\Users\Библиотека\Documents\Мои документы БИБЛИОТЕКА\ГАНИХИНА\БИБЛИОТЕКА\2016-2017\1577425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92896"/>
            <a:ext cx="5871197" cy="3801600"/>
          </a:xfrm>
          <a:prstGeom prst="flowChartAlternateProcess">
            <a:avLst/>
          </a:prstGeom>
          <a:noFill/>
          <a:effectLst>
            <a:softEdge rad="63500"/>
          </a:effectLst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640960" cy="1809914"/>
          </a:xfrm>
          <a:prstGeom prst="flowChartAlternateProcess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 indent="4572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перечень дней воинской славы России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входит и день проведения парада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Красной площади 7 ноября 1941 года,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силе воздействия приравнивается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важнейшей военной операции.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cf2.ppt-online.org/files2/slide/f/fS6jlILJQeBW1TnhOtM7cyvsK20E5uZRCVgkwA/slide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61FE712E-4A4E-4273-A454-9980764F8F01}"/>
              </a:ext>
            </a:extLst>
          </p:cNvPr>
          <p:cNvSpPr txBox="1">
            <a:spLocks/>
          </p:cNvSpPr>
          <p:nvPr/>
        </p:nvSpPr>
        <p:spPr>
          <a:xfrm>
            <a:off x="611560" y="441560"/>
            <a:ext cx="8280920" cy="2627400"/>
          </a:xfrm>
          <a:prstGeom prst="flowChartAlternateProcess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 algn="l"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Именно этот парад немецкие генералы назвали дерзким и неожиданным.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l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Неожиданным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 был потому, что готовился скрытно, и разведка не имела об этом информации, а дерзким потому, что немецкие войска были недалеко от правобережных окраин города.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BEE6B1E-318F-49F1-80E6-ADFD95AF991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284984"/>
            <a:ext cx="5184576" cy="3133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27090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f2.ppt-online.org/files2/slide/f/fS6jlILJQeBW1TnhOtM7cyvsK20E5uZRCVgkwA/slide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61FE712E-4A4E-4273-A454-9980764F8F01}"/>
              </a:ext>
            </a:extLst>
          </p:cNvPr>
          <p:cNvSpPr txBox="1">
            <a:spLocks/>
          </p:cNvSpPr>
          <p:nvPr/>
        </p:nvSpPr>
        <p:spPr>
          <a:xfrm>
            <a:off x="1835696" y="2132856"/>
            <a:ext cx="5541413" cy="1331256"/>
          </a:xfrm>
          <a:prstGeom prst="flowChartAlternateProcess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ru-RU" altLang="ru-RU" sz="2400" b="1" dirty="0" smtClean="0"/>
              <a:t>СПАСИБО ЗА ВНИМАНИЕ</a:t>
            </a:r>
            <a:endParaRPr lang="ru-RU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664104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cf2.ppt-online.org/files2/slide/f/fS6jlILJQeBW1TnhOtM7cyvsK20E5uZRCVgkwA/slide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" name="Picture 2" descr="http://rusmi.su/userfiles/news/files/r6vuhxr1d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52936"/>
            <a:ext cx="5715000" cy="3800476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867722" cy="2440798"/>
          </a:xfrm>
          <a:prstGeom prst="flowChartAlternateProcess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ru-RU" sz="2800" b="1" dirty="0"/>
              <a:t>Парад на Красной площади </a:t>
            </a:r>
            <a:br>
              <a:rPr lang="ru-RU" sz="2800" b="1" dirty="0"/>
            </a:br>
            <a:r>
              <a:rPr lang="ru-RU" sz="2800" b="1" dirty="0"/>
              <a:t>7 ноября 1941 года </a:t>
            </a:r>
            <a:r>
              <a:rPr lang="ru-RU" sz="2400" b="1" dirty="0"/>
              <a:t>— </a:t>
            </a:r>
            <a:br>
              <a:rPr lang="ru-RU" sz="2400" b="1" dirty="0"/>
            </a:br>
            <a:r>
              <a:rPr lang="ru-RU" sz="2400" b="1" dirty="0"/>
              <a:t>военный парад в честь 24-й годовщины Октябрьской революции, проведенный во время Московской битвы, когда линия фронта проходила всего в нескольких десятках километров от города.</a:t>
            </a:r>
          </a:p>
        </p:txBody>
      </p:sp>
    </p:spTree>
    <p:extLst>
      <p:ext uri="{BB962C8B-B14F-4D97-AF65-F5344CB8AC3E}">
        <p14:creationId xmlns:p14="http://schemas.microsoft.com/office/powerpoint/2010/main" xmlns="" val="641308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f2.ppt-online.org/files2/slide/f/fS6jlILJQeBW1TnhOtM7cyvsK20E5uZRCVgkwA/slide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110924" y="1725894"/>
            <a:ext cx="7786742" cy="1168088"/>
          </a:xfrm>
          <a:prstGeom prst="flowChartAlternateProcess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«Скоро годовщина Октябрьской революции,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— сказал Сталин, —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парад в Москве будем проводить?».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23728" y="260648"/>
            <a:ext cx="6643734" cy="1500198"/>
          </a:xfrm>
          <a:prstGeom prst="flowChartAlternateProcess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Парад в Москве проводился каждый год, </a:t>
            </a:r>
            <a:b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но в 41-м году обстановка была настолько исключительной, что никто и не думал о нем. </a:t>
            </a:r>
          </a:p>
        </p:txBody>
      </p:sp>
      <p:pic>
        <p:nvPicPr>
          <p:cNvPr id="10244" name="Picture 4" descr="http://stan-1.ru/uploads/ussr1/image052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403648" y="2852936"/>
            <a:ext cx="6315844" cy="2072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51520" y="5013176"/>
            <a:ext cx="5976664" cy="1628800"/>
          </a:xfrm>
          <a:prstGeom prst="flowChartAlternateProcess">
            <a:avLst/>
          </a:prstGeom>
          <a:effectLst>
            <a:softEdge rad="1270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Сталину пришлось трижды повторить свой вопрос </a:t>
            </a:r>
            <a:b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уже рассерженным голосом. Только тогда </a:t>
            </a:r>
            <a:b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все откликнулись и заговорили разом: </a:t>
            </a:r>
            <a:b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«Да, конечно, это поднимет дух войск и тыла!»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f2.ppt-online.org/files2/slide/f/fS6jlILJQeBW1TnhOtM7cyvsK20E5uZRCVgkwA/slide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7" descr="moskva - 1941 vostochnij front vtoraya mirovaya vojna 76502232817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068960"/>
            <a:ext cx="5048250" cy="351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861030" cy="2520280"/>
          </a:xfrm>
          <a:prstGeom prst="flowChartAlternateProcess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 indent="457200" algn="l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Проводить парад, в этой смертельной обстановке, было очень опасно для жизни народа,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ведь гитлеровцы в любой момент могли напасть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такую «лакомую и лёгкую мишень»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f2.ppt-online.org/files2/slide/f/fS6jlILJQeBW1TnhOtM7cyvsK20E5uZRCVgkwA/slide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4608512" cy="2736304"/>
          </a:xfrm>
          <a:prstGeom prst="flowChartAlternateProcess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Окончательное решение проводить парад было принято лишь после того, как Жуков написал Сталину записку, в которой было написано:</a:t>
            </a:r>
          </a:p>
        </p:txBody>
      </p:sp>
      <p:pic>
        <p:nvPicPr>
          <p:cNvPr id="8" name="Рисунок 7" descr="Zhukov_in_October_1941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764704"/>
            <a:ext cx="3782332" cy="3239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95536" y="3717032"/>
            <a:ext cx="4451956" cy="2738072"/>
          </a:xfrm>
          <a:prstGeom prst="flowChartAlternateProcess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«Немцы деморализованы. </a:t>
            </a:r>
            <a:b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Их наступление в ближайшее время невозможно.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Жуков»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f2.ppt-online.org/files2/slide/f/fS6jlILJQeBW1TnhOtM7cyvsK20E5uZRCVgkwA/slide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http://mospraz.ru/image/cache/data/7_novenb/Parad_6-550x550.jpg"/>
          <p:cNvPicPr>
            <a:picLocks noChangeAspect="1" noChangeArrowheads="1"/>
          </p:cNvPicPr>
          <p:nvPr/>
        </p:nvPicPr>
        <p:blipFill>
          <a:blip r:embed="rId3" cstate="print"/>
          <a:srcRect l="15000" r="15454" b="31818"/>
          <a:stretch>
            <a:fillRect/>
          </a:stretch>
        </p:blipFill>
        <p:spPr bwMode="auto">
          <a:xfrm>
            <a:off x="1187624" y="2996952"/>
            <a:ext cx="3643338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1331640" y="332656"/>
            <a:ext cx="7488832" cy="2357454"/>
          </a:xfrm>
          <a:prstGeom prst="flowChartAlternateProcess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 indent="457200" algn="l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ночь на 7 ноября были сняты чехлы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 звёзд Кремлёвских башен,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мавзолей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был освобождён от маскировки,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началом парада Красная площадь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приняла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торжественный вид.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cf2.ppt-online.org/files2/slide/f/fS6jlILJQeBW1TnhOtM7cyvsK20E5uZRCVgkwA/slide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632848" cy="2304256"/>
          </a:xfrm>
          <a:prstGeom prst="flowChartAlternateProcess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 indent="457200" algn="l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Сталин задумал небольшую военную хитрость. Назначил парад на 10 утра,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последний момент перенес на 8, когда в столице еще темно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Это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привело к некоторым накладкам,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противник был сбит с толку. </a:t>
            </a:r>
          </a:p>
        </p:txBody>
      </p:sp>
      <p:pic>
        <p:nvPicPr>
          <p:cNvPr id="8194" name="Picture 2" descr="http://mil.ru/files/morf/1941moscow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852936"/>
            <a:ext cx="5076922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f2.ppt-online.org/files2/slide/f/fS6jlILJQeBW1TnhOtM7cyvsK20E5uZRCVgkwA/slide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2" descr="http://warspot-asset.s3.amazonaws.com/articles/announces/000/004/356/layout/011-47a70a4b69f4867ba6425b2ee1e906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32656"/>
            <a:ext cx="6159636" cy="2551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251520" y="2924944"/>
            <a:ext cx="5760640" cy="3933056"/>
          </a:xfrm>
          <a:prstGeom prst="flowChartAlternateProcess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 indent="457200" algn="l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Торжественный марш был открыт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курсантами артиллерийского училища. 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 развёрнутыми знамёнами, под боевые революционные марши, исполняемые оркестром штаба МВО под управлением дирижёра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 И. Агапкина, автора марша «Прощание славянки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»,по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главной площади страны прошли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артиллеристы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, пехотинцы, зенитчики и моряки.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f2.ppt-online.org/files2/slide/f/fS6jlILJQeBW1TnhOtM7cyvsK20E5uZRCVgkwA/slide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344816" cy="1368152"/>
          </a:xfrm>
          <a:prstGeom prst="flowChartAlternateProcess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 indent="457200" algn="l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 площади Сталин произнес речь, в которой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он призвал народ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не просто выжить, отстоять Москву,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нацеливал советских людей на более высокие задачи: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707904" y="1700808"/>
            <a:ext cx="4752528" cy="2952328"/>
          </a:xfrm>
          <a:prstGeom prst="flowChartAlternateProcess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kumimoji="0" lang="ru-RU" sz="22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вас смотрит весь мир.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вас смотрят порабощенные народы Европы, попавшие под иго немецких захватчиков, как на своих освободителей. Великая освободительная миссия выпала на вашу долю. Будьте же достойными этой миссии!</a:t>
            </a:r>
            <a:r>
              <a:rPr kumimoji="0" lang="ru-RU" sz="2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».</a:t>
            </a:r>
            <a:r>
              <a:rPr kumimoji="0" lang="ru-RU" sz="2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51520" y="4797152"/>
            <a:ext cx="5904656" cy="2060848"/>
          </a:xfrm>
          <a:prstGeom prst="flowChartAlternateProcess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этих словах — поразительная вера в народ, в его непобедимость, в его особую миссию спасителя не только родного очага, но и всей цивилизации.</a:t>
            </a:r>
          </a:p>
        </p:txBody>
      </p:sp>
      <p:pic>
        <p:nvPicPr>
          <p:cNvPr id="13" name="Рисунок 12" descr="ca6205bd43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8840"/>
            <a:ext cx="330594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autoRev="1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308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Парад на Красной площади  7 ноября 1941 года —  военный парад в честь 24-й годовщины Октябрьской революции, проведенный во время Московской битвы, когда линия фронта проходила всего в нескольких десятках километров от города.</vt:lpstr>
      <vt:lpstr>«Скоро годовщина Октябрьской революции, — сказал Сталин, — парад в Москве будем проводить?». </vt:lpstr>
      <vt:lpstr>Проводить парад, в этой смертельной обстановке, было очень опасно для жизни народа,  ведь гитлеровцы в любой момент могли напасть  на такую «лакомую и лёгкую мишень»</vt:lpstr>
      <vt:lpstr>Окончательное решение проводить парад было принято лишь после того, как Жуков написал Сталину записку, в которой было написано:</vt:lpstr>
      <vt:lpstr>В ночь на 7 ноября были сняты чехлы  со звёзд Кремлёвских башен, мавзолей был освобождён от маскировки, перед началом парада Красная площадь приняла торжественный вид.</vt:lpstr>
      <vt:lpstr>Сталин задумал небольшую военную хитрость. Назначил парад на 10 утра, а в последний момент перенес на 8, когда в столице еще темно.       Это привело к некоторым накладкам, но противник был сбит с толку. </vt:lpstr>
      <vt:lpstr>Торжественный марш был открыт курсантами артиллерийского училища.  С развёрнутыми знамёнами, под боевые революционные марши, исполняемые оркестром штаба МВО под управлением дирижёра В. И. Агапкина, автора марша «Прощание славянки»,по главной площади страны прошли артиллеристы, пехотинцы, зенитчики и моряки.</vt:lpstr>
      <vt:lpstr>На площади Сталин произнес речь, в которой он призвал народ не просто выжить, отстоять Москву, а нацеливал советских людей на более высокие задачи: </vt:lpstr>
      <vt:lpstr>     Это был самый короткий парад в истории наших Вооруженных сил – он длился всего 25 минут вместе с речью Сталина.       Но по силе своего воздействия на моральный дух советских войск, общества, да и человечества вообще, ему нет равных.  </vt:lpstr>
      <vt:lpstr>Многие военные подразделения после окончания парада отправились прямиком на фронт.</vt:lpstr>
      <vt:lpstr>Парад 7 ноября 1941 г. на Красной площади  произвел деморализующее впечатление на врага.</vt:lpstr>
      <vt:lpstr>В перечень дней воинской славы России  входит и день проведения парада на Красной площади 7 ноября 1941 года, который по силе воздействия приравнивается к важнейшей военной операции.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</dc:creator>
  <cp:lastModifiedBy>ok</cp:lastModifiedBy>
  <cp:revision>73</cp:revision>
  <dcterms:created xsi:type="dcterms:W3CDTF">2016-10-10T05:22:41Z</dcterms:created>
  <dcterms:modified xsi:type="dcterms:W3CDTF">2023-11-07T10:19:52Z</dcterms:modified>
</cp:coreProperties>
</file>